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tags/tag1.xml" ContentType="application/vnd.openxmlformats-officedocument.presentationml.tags+xml"/>
  <Override PartName="/ppt/tags/tag2.xml" ContentType="application/vnd.openxmlformats-officedocument.presentationml.tags+xml"/>
  <Override PartName="/ppt/notesSlides/notesSlide4.xml" ContentType="application/vnd.openxmlformats-officedocument.presentationml.notesSlide+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tags/tag7.xml" ContentType="application/vnd.openxmlformats-officedocument.presentationml.tags+xml"/>
  <Override PartName="/ppt/tags/tag8.xml" ContentType="application/vnd.openxmlformats-officedocument.presentationml.tags+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7869" r:id="rId1"/>
  </p:sldMasterIdLst>
  <p:notesMasterIdLst>
    <p:notesMasterId r:id="rId10"/>
  </p:notesMasterIdLst>
  <p:handoutMasterIdLst>
    <p:handoutMasterId r:id="rId11"/>
  </p:handoutMasterIdLst>
  <p:sldIdLst>
    <p:sldId id="455" r:id="rId2"/>
    <p:sldId id="295" r:id="rId3"/>
    <p:sldId id="459" r:id="rId4"/>
    <p:sldId id="291" r:id="rId5"/>
    <p:sldId id="452" r:id="rId6"/>
    <p:sldId id="458" r:id="rId7"/>
    <p:sldId id="456" r:id="rId8"/>
    <p:sldId id="457" r:id="rId9"/>
  </p:sldIdLst>
  <p:sldSz cx="9144000" cy="6858000" type="screen4x3"/>
  <p:notesSz cx="6858000" cy="9144000"/>
  <p:defaultTextStyle>
    <a:defPPr>
      <a:defRPr lang="en-US"/>
    </a:defPPr>
    <a:lvl1pPr algn="l" rtl="0" fontAlgn="base">
      <a:spcBef>
        <a:spcPct val="0"/>
      </a:spcBef>
      <a:spcAft>
        <a:spcPct val="0"/>
      </a:spcAft>
      <a:defRPr sz="1200" kern="1200">
        <a:solidFill>
          <a:schemeClr val="tx1"/>
        </a:solidFill>
        <a:latin typeface="Arial" charset="0"/>
        <a:ea typeface="+mn-ea"/>
        <a:cs typeface="Arial" charset="0"/>
      </a:defRPr>
    </a:lvl1pPr>
    <a:lvl2pPr marL="457200" algn="l" rtl="0" fontAlgn="base">
      <a:spcBef>
        <a:spcPct val="0"/>
      </a:spcBef>
      <a:spcAft>
        <a:spcPct val="0"/>
      </a:spcAft>
      <a:defRPr sz="1200" kern="1200">
        <a:solidFill>
          <a:schemeClr val="tx1"/>
        </a:solidFill>
        <a:latin typeface="Arial" charset="0"/>
        <a:ea typeface="+mn-ea"/>
        <a:cs typeface="Arial" charset="0"/>
      </a:defRPr>
    </a:lvl2pPr>
    <a:lvl3pPr marL="914400" algn="l" rtl="0" fontAlgn="base">
      <a:spcBef>
        <a:spcPct val="0"/>
      </a:spcBef>
      <a:spcAft>
        <a:spcPct val="0"/>
      </a:spcAft>
      <a:defRPr sz="1200" kern="1200">
        <a:solidFill>
          <a:schemeClr val="tx1"/>
        </a:solidFill>
        <a:latin typeface="Arial" charset="0"/>
        <a:ea typeface="+mn-ea"/>
        <a:cs typeface="Arial" charset="0"/>
      </a:defRPr>
    </a:lvl3pPr>
    <a:lvl4pPr marL="1371600" algn="l" rtl="0" fontAlgn="base">
      <a:spcBef>
        <a:spcPct val="0"/>
      </a:spcBef>
      <a:spcAft>
        <a:spcPct val="0"/>
      </a:spcAft>
      <a:defRPr sz="1200" kern="1200">
        <a:solidFill>
          <a:schemeClr val="tx1"/>
        </a:solidFill>
        <a:latin typeface="Arial" charset="0"/>
        <a:ea typeface="+mn-ea"/>
        <a:cs typeface="Arial" charset="0"/>
      </a:defRPr>
    </a:lvl4pPr>
    <a:lvl5pPr marL="1828800" algn="l" rtl="0" fontAlgn="base">
      <a:spcBef>
        <a:spcPct val="0"/>
      </a:spcBef>
      <a:spcAft>
        <a:spcPct val="0"/>
      </a:spcAft>
      <a:defRPr sz="1200" kern="1200">
        <a:solidFill>
          <a:schemeClr val="tx1"/>
        </a:solidFill>
        <a:latin typeface="Arial" charset="0"/>
        <a:ea typeface="+mn-ea"/>
        <a:cs typeface="Arial" charset="0"/>
      </a:defRPr>
    </a:lvl5pPr>
    <a:lvl6pPr marL="2286000" algn="l" defTabSz="914400" rtl="0" eaLnBrk="1" latinLnBrk="0" hangingPunct="1">
      <a:defRPr sz="1200" kern="1200">
        <a:solidFill>
          <a:schemeClr val="tx1"/>
        </a:solidFill>
        <a:latin typeface="Arial" charset="0"/>
        <a:ea typeface="+mn-ea"/>
        <a:cs typeface="Arial" charset="0"/>
      </a:defRPr>
    </a:lvl6pPr>
    <a:lvl7pPr marL="2743200" algn="l" defTabSz="914400" rtl="0" eaLnBrk="1" latinLnBrk="0" hangingPunct="1">
      <a:defRPr sz="1200" kern="1200">
        <a:solidFill>
          <a:schemeClr val="tx1"/>
        </a:solidFill>
        <a:latin typeface="Arial" charset="0"/>
        <a:ea typeface="+mn-ea"/>
        <a:cs typeface="Arial" charset="0"/>
      </a:defRPr>
    </a:lvl7pPr>
    <a:lvl8pPr marL="3200400" algn="l" defTabSz="914400" rtl="0" eaLnBrk="1" latinLnBrk="0" hangingPunct="1">
      <a:defRPr sz="1200" kern="1200">
        <a:solidFill>
          <a:schemeClr val="tx1"/>
        </a:solidFill>
        <a:latin typeface="Arial" charset="0"/>
        <a:ea typeface="+mn-ea"/>
        <a:cs typeface="Arial" charset="0"/>
      </a:defRPr>
    </a:lvl8pPr>
    <a:lvl9pPr marL="3657600" algn="l" defTabSz="914400" rtl="0" eaLnBrk="1" latinLnBrk="0" hangingPunct="1">
      <a:defRPr sz="1200"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2" pos="2879" userDrawn="1">
          <p15:clr>
            <a:srgbClr val="A4A3A4"/>
          </p15:clr>
        </p15:guide>
        <p15:guide id="3" orient="horz" pos="216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Carey Earle" initials="HG8626" lastIdx="4" clrIdx="0"/>
  <p:cmAuthor id="1" name="Earle, Carey" initials="EC" lastIdx="20"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BCDC2"/>
    <a:srgbClr val="E07424"/>
    <a:srgbClr val="2CA63B"/>
    <a:srgbClr val="3D9B35"/>
    <a:srgbClr val="00A8B4"/>
    <a:srgbClr val="FFFFFF"/>
    <a:srgbClr val="000000"/>
    <a:srgbClr val="2CAA3B"/>
    <a:srgbClr val="2EB03D"/>
    <a:srgbClr val="81BC6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0094" autoAdjust="0"/>
    <p:restoredTop sz="52381" autoAdjust="0"/>
  </p:normalViewPr>
  <p:slideViewPr>
    <p:cSldViewPr snapToGrid="0" showGuides="1">
      <p:cViewPr varScale="1">
        <p:scale>
          <a:sx n="59" d="100"/>
          <a:sy n="59" d="100"/>
        </p:scale>
        <p:origin x="3960" y="184"/>
      </p:cViewPr>
      <p:guideLst>
        <p:guide pos="2879"/>
        <p:guide orient="horz" pos="2160"/>
      </p:guideLst>
    </p:cSldViewPr>
  </p:slideViewPr>
  <p:notesTextViewPr>
    <p:cViewPr>
      <p:scale>
        <a:sx n="3" d="2"/>
        <a:sy n="3" d="2"/>
      </p:scale>
      <p:origin x="0" y="0"/>
    </p:cViewPr>
  </p:notesTextViewPr>
  <p:sorterViewPr>
    <p:cViewPr>
      <p:scale>
        <a:sx n="116" d="100"/>
        <a:sy n="116" d="100"/>
      </p:scale>
      <p:origin x="0" y="0"/>
    </p:cViewPr>
  </p:sorterViewPr>
  <p:notesViewPr>
    <p:cSldViewPr snapToGrid="0" showGuides="1">
      <p:cViewPr>
        <p:scale>
          <a:sx n="86" d="100"/>
          <a:sy n="86" d="100"/>
        </p:scale>
        <p:origin x="3360" y="52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F8B71C2-CCAC-439E-BCF6-EFF2772B0AF3}" type="doc">
      <dgm:prSet loTypeId="urn:microsoft.com/office/officeart/2005/8/layout/rings+Icon" loCatId="officeonline" qsTypeId="urn:microsoft.com/office/officeart/2005/8/quickstyle/simple1" qsCatId="simple" csTypeId="urn:microsoft.com/office/officeart/2005/8/colors/colorful1" csCatId="colorful" phldr="1"/>
      <dgm:spPr/>
    </dgm:pt>
    <dgm:pt modelId="{D7384D64-061C-4980-BBC6-02444AA86584}">
      <dgm:prSet phldrT="[Text]"/>
      <dgm:spPr>
        <a:solidFill>
          <a:schemeClr val="accent2"/>
        </a:solidFill>
        <a:ln>
          <a:noFill/>
        </a:ln>
      </dgm:spPr>
      <dgm:t>
        <a:bodyPr/>
        <a:lstStyle/>
        <a:p>
          <a:pPr>
            <a:buClr>
              <a:schemeClr val="accent1"/>
            </a:buClr>
            <a:buFont typeface="Arial" panose="020B0604020202020204" pitchFamily="34" charset="0"/>
            <a:buChar char="•"/>
          </a:pPr>
          <a:r>
            <a:rPr lang="en-US" dirty="0">
              <a:solidFill>
                <a:schemeClr val="bg2"/>
              </a:solidFill>
              <a:latin typeface="Arial" panose="020B0604020202020204"/>
              <a:cs typeface="+mn-cs"/>
            </a:rPr>
            <a:t>Strong guarantees to protect my family today and down the road</a:t>
          </a:r>
          <a:endParaRPr lang="en-US" dirty="0">
            <a:solidFill>
              <a:schemeClr val="bg2"/>
            </a:solidFill>
          </a:endParaRPr>
        </a:p>
      </dgm:t>
    </dgm:pt>
    <dgm:pt modelId="{480AD1D5-69F7-41FE-8537-60612D490AD1}" type="parTrans" cxnId="{48E458D8-837D-44DA-AAC3-46731B3CC3BD}">
      <dgm:prSet/>
      <dgm:spPr/>
      <dgm:t>
        <a:bodyPr/>
        <a:lstStyle/>
        <a:p>
          <a:endParaRPr lang="en-US"/>
        </a:p>
      </dgm:t>
    </dgm:pt>
    <dgm:pt modelId="{83AC0F78-CA58-4D4B-8805-27C08AC36778}" type="sibTrans" cxnId="{48E458D8-837D-44DA-AAC3-46731B3CC3BD}">
      <dgm:prSet/>
      <dgm:spPr/>
      <dgm:t>
        <a:bodyPr/>
        <a:lstStyle/>
        <a:p>
          <a:endParaRPr lang="en-US"/>
        </a:p>
      </dgm:t>
    </dgm:pt>
    <dgm:pt modelId="{73719125-9BF4-4714-8AD9-989135E08B31}">
      <dgm:prSet phldrT="[Text]"/>
      <dgm:spPr>
        <a:solidFill>
          <a:schemeClr val="accent4">
            <a:hueOff val="0"/>
            <a:satOff val="0"/>
            <a:lumOff val="0"/>
          </a:schemeClr>
        </a:solidFill>
        <a:ln>
          <a:noFill/>
        </a:ln>
      </dgm:spPr>
      <dgm:t>
        <a:bodyPr lIns="0" tIns="0" rIns="0" bIns="0"/>
        <a:lstStyle/>
        <a:p>
          <a:pPr>
            <a:buClr>
              <a:schemeClr val="accent1"/>
            </a:buClr>
            <a:buFont typeface="Arial" panose="020B0604020202020204" pitchFamily="34" charset="0"/>
            <a:buChar char="•"/>
          </a:pPr>
          <a:r>
            <a:rPr lang="en-US" dirty="0">
              <a:solidFill>
                <a:schemeClr val="bg2"/>
              </a:solidFill>
              <a:latin typeface="Arial" panose="020B0604020202020204"/>
              <a:cs typeface="+mn-cs"/>
            </a:rPr>
            <a:t>Potential for supplemental </a:t>
          </a:r>
          <a:br>
            <a:rPr lang="en-US" dirty="0">
              <a:solidFill>
                <a:schemeClr val="bg2"/>
              </a:solidFill>
              <a:latin typeface="Arial" panose="020B0604020202020204"/>
              <a:cs typeface="+mn-cs"/>
            </a:rPr>
          </a:br>
          <a:r>
            <a:rPr lang="en-US" dirty="0">
              <a:solidFill>
                <a:schemeClr val="bg2"/>
              </a:solidFill>
              <a:latin typeface="Arial" panose="020B0604020202020204"/>
              <a:cs typeface="+mn-cs"/>
            </a:rPr>
            <a:t>tax-free retirement income</a:t>
          </a:r>
          <a:endParaRPr lang="en-US" dirty="0">
            <a:solidFill>
              <a:schemeClr val="bg2"/>
            </a:solidFill>
          </a:endParaRPr>
        </a:p>
      </dgm:t>
    </dgm:pt>
    <dgm:pt modelId="{A7C5BFB8-0CC8-4275-8614-701800D000CC}" type="parTrans" cxnId="{FC424534-56DD-43C2-A48A-3902B9B2920A}">
      <dgm:prSet/>
      <dgm:spPr/>
      <dgm:t>
        <a:bodyPr/>
        <a:lstStyle/>
        <a:p>
          <a:endParaRPr lang="en-US"/>
        </a:p>
      </dgm:t>
    </dgm:pt>
    <dgm:pt modelId="{748FDF19-C2D1-4700-98E7-DBF6E85F5C86}" type="sibTrans" cxnId="{FC424534-56DD-43C2-A48A-3902B9B2920A}">
      <dgm:prSet/>
      <dgm:spPr/>
      <dgm:t>
        <a:bodyPr/>
        <a:lstStyle/>
        <a:p>
          <a:endParaRPr lang="en-US"/>
        </a:p>
      </dgm:t>
    </dgm:pt>
    <dgm:pt modelId="{1FE30DF3-69D1-4F41-8DDB-7FF453927677}">
      <dgm:prSet phldrT="[Text]"/>
      <dgm:spPr>
        <a:solidFill>
          <a:schemeClr val="accent5">
            <a:hueOff val="0"/>
            <a:satOff val="0"/>
            <a:lumOff val="0"/>
          </a:schemeClr>
        </a:solidFill>
        <a:ln>
          <a:noFill/>
        </a:ln>
      </dgm:spPr>
      <dgm:t>
        <a:bodyPr/>
        <a:lstStyle/>
        <a:p>
          <a:pPr>
            <a:buClr>
              <a:schemeClr val="accent1"/>
            </a:buClr>
            <a:buFont typeface="Arial" panose="020B0604020202020204" pitchFamily="34" charset="0"/>
            <a:buChar char="•"/>
          </a:pPr>
          <a:r>
            <a:rPr lang="en-US" dirty="0">
              <a:solidFill>
                <a:schemeClr val="bg2"/>
              </a:solidFill>
              <a:latin typeface="Arial" panose="020B0604020202020204"/>
              <a:cs typeface="+mn-cs"/>
            </a:rPr>
            <a:t>Benefits I can access if I were to become ill</a:t>
          </a:r>
          <a:endParaRPr lang="en-US" dirty="0">
            <a:solidFill>
              <a:schemeClr val="bg2"/>
            </a:solidFill>
          </a:endParaRPr>
        </a:p>
      </dgm:t>
    </dgm:pt>
    <dgm:pt modelId="{51325A17-870B-408E-828D-AB2C6E613705}" type="parTrans" cxnId="{A333C237-ABBA-456F-8831-1DAE67BB988B}">
      <dgm:prSet/>
      <dgm:spPr/>
      <dgm:t>
        <a:bodyPr/>
        <a:lstStyle/>
        <a:p>
          <a:endParaRPr lang="en-US"/>
        </a:p>
      </dgm:t>
    </dgm:pt>
    <dgm:pt modelId="{EA43BD24-37F4-40C0-9F25-6CB41FDE44EE}" type="sibTrans" cxnId="{A333C237-ABBA-456F-8831-1DAE67BB988B}">
      <dgm:prSet/>
      <dgm:spPr/>
      <dgm:t>
        <a:bodyPr/>
        <a:lstStyle/>
        <a:p>
          <a:endParaRPr lang="en-US"/>
        </a:p>
      </dgm:t>
    </dgm:pt>
    <dgm:pt modelId="{CFD0AF92-9965-40E3-8E85-1F4ADE3D4450}">
      <dgm:prSet phldrT="[Text]"/>
      <dgm:spPr>
        <a:solidFill>
          <a:schemeClr val="accent6">
            <a:hueOff val="0"/>
            <a:satOff val="0"/>
            <a:lumOff val="0"/>
          </a:schemeClr>
        </a:solidFill>
        <a:ln>
          <a:noFill/>
        </a:ln>
      </dgm:spPr>
      <dgm:t>
        <a:bodyPr/>
        <a:lstStyle/>
        <a:p>
          <a:pPr>
            <a:buClr>
              <a:schemeClr val="accent1"/>
            </a:buClr>
            <a:buFont typeface="Arial" panose="020B0604020202020204" pitchFamily="34" charset="0"/>
            <a:buChar char="•"/>
          </a:pPr>
          <a:r>
            <a:rPr lang="en-US" dirty="0">
              <a:solidFill>
                <a:schemeClr val="bg2"/>
              </a:solidFill>
              <a:latin typeface="Arial" panose="020B0604020202020204"/>
              <a:cs typeface="+mn-cs"/>
            </a:rPr>
            <a:t>Cash growth potential without market risk</a:t>
          </a:r>
          <a:endParaRPr lang="en-US" dirty="0">
            <a:solidFill>
              <a:schemeClr val="bg2"/>
            </a:solidFill>
          </a:endParaRPr>
        </a:p>
      </dgm:t>
    </dgm:pt>
    <dgm:pt modelId="{B1F1C15F-D485-43CE-907A-789C1BA2D6E7}" type="parTrans" cxnId="{6A5E5B69-7C69-4EF1-A2A7-17839D8A9FF8}">
      <dgm:prSet/>
      <dgm:spPr/>
      <dgm:t>
        <a:bodyPr/>
        <a:lstStyle/>
        <a:p>
          <a:endParaRPr lang="en-US"/>
        </a:p>
      </dgm:t>
    </dgm:pt>
    <dgm:pt modelId="{80A51EB5-8995-4C48-B576-49686855A373}" type="sibTrans" cxnId="{6A5E5B69-7C69-4EF1-A2A7-17839D8A9FF8}">
      <dgm:prSet/>
      <dgm:spPr/>
      <dgm:t>
        <a:bodyPr/>
        <a:lstStyle/>
        <a:p>
          <a:endParaRPr lang="en-US"/>
        </a:p>
      </dgm:t>
    </dgm:pt>
    <dgm:pt modelId="{04768ED4-26BE-4DBC-89AC-300DEC4FDF8F}">
      <dgm:prSet phldrT="[Text]"/>
      <dgm:spPr>
        <a:solidFill>
          <a:schemeClr val="accent2">
            <a:hueOff val="0"/>
            <a:satOff val="0"/>
            <a:lumOff val="0"/>
          </a:schemeClr>
        </a:solidFill>
        <a:ln>
          <a:noFill/>
        </a:ln>
      </dgm:spPr>
      <dgm:t>
        <a:bodyPr/>
        <a:lstStyle/>
        <a:p>
          <a:pPr>
            <a:buClr>
              <a:schemeClr val="accent1"/>
            </a:buClr>
            <a:buFont typeface="Arial" panose="020B0604020202020204" pitchFamily="34" charset="0"/>
            <a:buChar char="•"/>
          </a:pPr>
          <a:r>
            <a:rPr lang="en-US" dirty="0">
              <a:solidFill>
                <a:schemeClr val="bg2"/>
              </a:solidFill>
              <a:latin typeface="Arial" panose="020B0604020202020204"/>
              <a:cs typeface="+mn-cs"/>
            </a:rPr>
            <a:t>Access to my cash value through policy loans and withdrawals for personal or small business needs</a:t>
          </a:r>
          <a:endParaRPr lang="en-US" dirty="0">
            <a:solidFill>
              <a:schemeClr val="bg2"/>
            </a:solidFill>
          </a:endParaRPr>
        </a:p>
      </dgm:t>
    </dgm:pt>
    <dgm:pt modelId="{4C7D9BAD-0992-4F89-A6B4-749F167F35A4}" type="parTrans" cxnId="{7D0CB984-E6EE-4BBA-868F-C5AE68E1D803}">
      <dgm:prSet/>
      <dgm:spPr/>
      <dgm:t>
        <a:bodyPr/>
        <a:lstStyle/>
        <a:p>
          <a:endParaRPr lang="en-US"/>
        </a:p>
      </dgm:t>
    </dgm:pt>
    <dgm:pt modelId="{27BFFDC0-77ED-47AA-9E05-3B616D73FBF6}" type="sibTrans" cxnId="{7D0CB984-E6EE-4BBA-868F-C5AE68E1D803}">
      <dgm:prSet/>
      <dgm:spPr/>
      <dgm:t>
        <a:bodyPr/>
        <a:lstStyle/>
        <a:p>
          <a:endParaRPr lang="en-US"/>
        </a:p>
      </dgm:t>
    </dgm:pt>
    <dgm:pt modelId="{1D748580-DA1C-416B-B88A-85539A00D460}">
      <dgm:prSet phldrT="[Text]"/>
      <dgm:spPr>
        <a:solidFill>
          <a:schemeClr val="accent3">
            <a:hueOff val="0"/>
            <a:satOff val="0"/>
            <a:lumOff val="0"/>
          </a:schemeClr>
        </a:solidFill>
        <a:ln>
          <a:noFill/>
        </a:ln>
      </dgm:spPr>
      <dgm:t>
        <a:bodyPr/>
        <a:lstStyle/>
        <a:p>
          <a:pPr>
            <a:buClr>
              <a:schemeClr val="accent1"/>
            </a:buClr>
            <a:buFont typeface="Arial" panose="020B0604020202020204" pitchFamily="34" charset="0"/>
            <a:buChar char="•"/>
          </a:pPr>
          <a:r>
            <a:rPr lang="en-US">
              <a:solidFill>
                <a:schemeClr val="bg2"/>
              </a:solidFill>
              <a:latin typeface="Arial" panose="020B0604020202020204"/>
              <a:cs typeface="+mn-cs"/>
            </a:rPr>
            <a:t>Mortgage </a:t>
          </a:r>
          <a:r>
            <a:rPr lang="en-US" dirty="0">
              <a:solidFill>
                <a:schemeClr val="bg2"/>
              </a:solidFill>
              <a:latin typeface="Arial" panose="020B0604020202020204"/>
              <a:cs typeface="+mn-cs"/>
            </a:rPr>
            <a:t>protection</a:t>
          </a:r>
          <a:endParaRPr lang="en-US" dirty="0">
            <a:solidFill>
              <a:schemeClr val="bg2"/>
            </a:solidFill>
          </a:endParaRPr>
        </a:p>
      </dgm:t>
    </dgm:pt>
    <dgm:pt modelId="{6B1E799F-ECF5-4FB6-835D-C175B7AE3ECF}" type="parTrans" cxnId="{8629A96E-C83F-43A5-A30E-EA5A2B3D078F}">
      <dgm:prSet/>
      <dgm:spPr/>
      <dgm:t>
        <a:bodyPr/>
        <a:lstStyle/>
        <a:p>
          <a:endParaRPr lang="en-US"/>
        </a:p>
      </dgm:t>
    </dgm:pt>
    <dgm:pt modelId="{08649499-3911-404E-8759-3FFF39A367D8}" type="sibTrans" cxnId="{8629A96E-C83F-43A5-A30E-EA5A2B3D078F}">
      <dgm:prSet/>
      <dgm:spPr/>
      <dgm:t>
        <a:bodyPr/>
        <a:lstStyle/>
        <a:p>
          <a:endParaRPr lang="en-US"/>
        </a:p>
      </dgm:t>
    </dgm:pt>
    <dgm:pt modelId="{150D5158-A6C1-4721-BAA9-8FE62ACA8E59}" type="pres">
      <dgm:prSet presAssocID="{2F8B71C2-CCAC-439E-BCF6-EFF2772B0AF3}" presName="Name0" presStyleCnt="0">
        <dgm:presLayoutVars>
          <dgm:chMax val="7"/>
          <dgm:dir/>
          <dgm:resizeHandles val="exact"/>
        </dgm:presLayoutVars>
      </dgm:prSet>
      <dgm:spPr/>
    </dgm:pt>
    <dgm:pt modelId="{8DEA12C2-91DD-426E-82C3-0D7D83D68ADB}" type="pres">
      <dgm:prSet presAssocID="{2F8B71C2-CCAC-439E-BCF6-EFF2772B0AF3}" presName="ellipse1" presStyleLbl="vennNode1" presStyleIdx="0" presStyleCnt="6">
        <dgm:presLayoutVars>
          <dgm:bulletEnabled val="1"/>
        </dgm:presLayoutVars>
      </dgm:prSet>
      <dgm:spPr/>
    </dgm:pt>
    <dgm:pt modelId="{E62B6020-6AFB-40E8-B395-DF523D710500}" type="pres">
      <dgm:prSet presAssocID="{2F8B71C2-CCAC-439E-BCF6-EFF2772B0AF3}" presName="ellipse2" presStyleLbl="vennNode1" presStyleIdx="1" presStyleCnt="6">
        <dgm:presLayoutVars>
          <dgm:bulletEnabled val="1"/>
        </dgm:presLayoutVars>
      </dgm:prSet>
      <dgm:spPr/>
    </dgm:pt>
    <dgm:pt modelId="{6B32B76E-B078-4A39-8F9A-9A682E3D3055}" type="pres">
      <dgm:prSet presAssocID="{2F8B71C2-CCAC-439E-BCF6-EFF2772B0AF3}" presName="ellipse3" presStyleLbl="vennNode1" presStyleIdx="2" presStyleCnt="6">
        <dgm:presLayoutVars>
          <dgm:bulletEnabled val="1"/>
        </dgm:presLayoutVars>
      </dgm:prSet>
      <dgm:spPr/>
    </dgm:pt>
    <dgm:pt modelId="{32FC79D1-32AB-4137-8BF7-0D3D1EE0063E}" type="pres">
      <dgm:prSet presAssocID="{2F8B71C2-CCAC-439E-BCF6-EFF2772B0AF3}" presName="ellipse4" presStyleLbl="vennNode1" presStyleIdx="3" presStyleCnt="6">
        <dgm:presLayoutVars>
          <dgm:bulletEnabled val="1"/>
        </dgm:presLayoutVars>
      </dgm:prSet>
      <dgm:spPr/>
    </dgm:pt>
    <dgm:pt modelId="{D3E6BA82-C285-460B-90E6-C05F32254411}" type="pres">
      <dgm:prSet presAssocID="{2F8B71C2-CCAC-439E-BCF6-EFF2772B0AF3}" presName="ellipse5" presStyleLbl="vennNode1" presStyleIdx="4" presStyleCnt="6">
        <dgm:presLayoutVars>
          <dgm:bulletEnabled val="1"/>
        </dgm:presLayoutVars>
      </dgm:prSet>
      <dgm:spPr/>
    </dgm:pt>
    <dgm:pt modelId="{E1085D2C-8F13-43C1-BCD1-B19D16C19B57}" type="pres">
      <dgm:prSet presAssocID="{2F8B71C2-CCAC-439E-BCF6-EFF2772B0AF3}" presName="ellipse6" presStyleLbl="vennNode1" presStyleIdx="5" presStyleCnt="6">
        <dgm:presLayoutVars>
          <dgm:bulletEnabled val="1"/>
        </dgm:presLayoutVars>
      </dgm:prSet>
      <dgm:spPr/>
    </dgm:pt>
  </dgm:ptLst>
  <dgm:cxnLst>
    <dgm:cxn modelId="{549F2D08-9BC2-43C5-BE1C-5FD4E3D7DB45}" type="presOf" srcId="{1FE30DF3-69D1-4F41-8DDB-7FF453927677}" destId="{32FC79D1-32AB-4137-8BF7-0D3D1EE0063E}" srcOrd="0" destOrd="0" presId="urn:microsoft.com/office/officeart/2005/8/layout/rings+Icon"/>
    <dgm:cxn modelId="{AD831E28-59CF-482C-9490-30D39B796053}" type="presOf" srcId="{CFD0AF92-9965-40E3-8E85-1F4ADE3D4450}" destId="{D3E6BA82-C285-460B-90E6-C05F32254411}" srcOrd="0" destOrd="0" presId="urn:microsoft.com/office/officeart/2005/8/layout/rings+Icon"/>
    <dgm:cxn modelId="{FC424534-56DD-43C2-A48A-3902B9B2920A}" srcId="{2F8B71C2-CCAC-439E-BCF6-EFF2772B0AF3}" destId="{73719125-9BF4-4714-8AD9-989135E08B31}" srcOrd="2" destOrd="0" parTransId="{A7C5BFB8-0CC8-4275-8614-701800D000CC}" sibTransId="{748FDF19-C2D1-4700-98E7-DBF6E85F5C86}"/>
    <dgm:cxn modelId="{A333C237-ABBA-456F-8831-1DAE67BB988B}" srcId="{2F8B71C2-CCAC-439E-BCF6-EFF2772B0AF3}" destId="{1FE30DF3-69D1-4F41-8DDB-7FF453927677}" srcOrd="3" destOrd="0" parTransId="{51325A17-870B-408E-828D-AB2C6E613705}" sibTransId="{EA43BD24-37F4-40C0-9F25-6CB41FDE44EE}"/>
    <dgm:cxn modelId="{6A5E5B69-7C69-4EF1-A2A7-17839D8A9FF8}" srcId="{2F8B71C2-CCAC-439E-BCF6-EFF2772B0AF3}" destId="{CFD0AF92-9965-40E3-8E85-1F4ADE3D4450}" srcOrd="4" destOrd="0" parTransId="{B1F1C15F-D485-43CE-907A-789C1BA2D6E7}" sibTransId="{80A51EB5-8995-4C48-B576-49686855A373}"/>
    <dgm:cxn modelId="{47DD5B6E-798F-4C2E-BC05-8DBBA01F0BA6}" type="presOf" srcId="{73719125-9BF4-4714-8AD9-989135E08B31}" destId="{6B32B76E-B078-4A39-8F9A-9A682E3D3055}" srcOrd="0" destOrd="0" presId="urn:microsoft.com/office/officeart/2005/8/layout/rings+Icon"/>
    <dgm:cxn modelId="{8629A96E-C83F-43A5-A30E-EA5A2B3D078F}" srcId="{2F8B71C2-CCAC-439E-BCF6-EFF2772B0AF3}" destId="{1D748580-DA1C-416B-B88A-85539A00D460}" srcOrd="1" destOrd="0" parTransId="{6B1E799F-ECF5-4FB6-835D-C175B7AE3ECF}" sibTransId="{08649499-3911-404E-8759-3FFF39A367D8}"/>
    <dgm:cxn modelId="{7D0CB984-E6EE-4BBA-868F-C5AE68E1D803}" srcId="{2F8B71C2-CCAC-439E-BCF6-EFF2772B0AF3}" destId="{04768ED4-26BE-4DBC-89AC-300DEC4FDF8F}" srcOrd="5" destOrd="0" parTransId="{4C7D9BAD-0992-4F89-A6B4-749F167F35A4}" sibTransId="{27BFFDC0-77ED-47AA-9E05-3B616D73FBF6}"/>
    <dgm:cxn modelId="{41D46492-05E0-4195-A487-3EDC2E9B228F}" type="presOf" srcId="{04768ED4-26BE-4DBC-89AC-300DEC4FDF8F}" destId="{E1085D2C-8F13-43C1-BCD1-B19D16C19B57}" srcOrd="0" destOrd="0" presId="urn:microsoft.com/office/officeart/2005/8/layout/rings+Icon"/>
    <dgm:cxn modelId="{12534596-047F-4C15-83A9-4AE5BD186099}" type="presOf" srcId="{D7384D64-061C-4980-BBC6-02444AA86584}" destId="{8DEA12C2-91DD-426E-82C3-0D7D83D68ADB}" srcOrd="0" destOrd="0" presId="urn:microsoft.com/office/officeart/2005/8/layout/rings+Icon"/>
    <dgm:cxn modelId="{0F0B75D2-2A86-42BF-B64B-ACA39766D4F9}" type="presOf" srcId="{1D748580-DA1C-416B-B88A-85539A00D460}" destId="{E62B6020-6AFB-40E8-B395-DF523D710500}" srcOrd="0" destOrd="0" presId="urn:microsoft.com/office/officeart/2005/8/layout/rings+Icon"/>
    <dgm:cxn modelId="{48E458D8-837D-44DA-AAC3-46731B3CC3BD}" srcId="{2F8B71C2-CCAC-439E-BCF6-EFF2772B0AF3}" destId="{D7384D64-061C-4980-BBC6-02444AA86584}" srcOrd="0" destOrd="0" parTransId="{480AD1D5-69F7-41FE-8537-60612D490AD1}" sibTransId="{83AC0F78-CA58-4D4B-8805-27C08AC36778}"/>
    <dgm:cxn modelId="{640A56F6-63CE-4A4B-B906-0F773F7E8BE4}" type="presOf" srcId="{2F8B71C2-CCAC-439E-BCF6-EFF2772B0AF3}" destId="{150D5158-A6C1-4721-BAA9-8FE62ACA8E59}" srcOrd="0" destOrd="0" presId="urn:microsoft.com/office/officeart/2005/8/layout/rings+Icon"/>
    <dgm:cxn modelId="{D941D46E-B0FE-4CAB-B039-504512C6CC06}" type="presParOf" srcId="{150D5158-A6C1-4721-BAA9-8FE62ACA8E59}" destId="{8DEA12C2-91DD-426E-82C3-0D7D83D68ADB}" srcOrd="0" destOrd="0" presId="urn:microsoft.com/office/officeart/2005/8/layout/rings+Icon"/>
    <dgm:cxn modelId="{CFB36BF6-27AD-4B7A-A878-5BAB4BF09E01}" type="presParOf" srcId="{150D5158-A6C1-4721-BAA9-8FE62ACA8E59}" destId="{E62B6020-6AFB-40E8-B395-DF523D710500}" srcOrd="1" destOrd="0" presId="urn:microsoft.com/office/officeart/2005/8/layout/rings+Icon"/>
    <dgm:cxn modelId="{836B4023-B104-49F0-85AE-35DEABDFD281}" type="presParOf" srcId="{150D5158-A6C1-4721-BAA9-8FE62ACA8E59}" destId="{6B32B76E-B078-4A39-8F9A-9A682E3D3055}" srcOrd="2" destOrd="0" presId="urn:microsoft.com/office/officeart/2005/8/layout/rings+Icon"/>
    <dgm:cxn modelId="{97F6C916-19E8-44AF-9089-A05ABC4B519D}" type="presParOf" srcId="{150D5158-A6C1-4721-BAA9-8FE62ACA8E59}" destId="{32FC79D1-32AB-4137-8BF7-0D3D1EE0063E}" srcOrd="3" destOrd="0" presId="urn:microsoft.com/office/officeart/2005/8/layout/rings+Icon"/>
    <dgm:cxn modelId="{A5CF62A3-1430-482C-96B2-039B6E74672C}" type="presParOf" srcId="{150D5158-A6C1-4721-BAA9-8FE62ACA8E59}" destId="{D3E6BA82-C285-460B-90E6-C05F32254411}" srcOrd="4" destOrd="0" presId="urn:microsoft.com/office/officeart/2005/8/layout/rings+Icon"/>
    <dgm:cxn modelId="{9149DAE4-B3F6-42BE-8194-2FFAFC72702F}" type="presParOf" srcId="{150D5158-A6C1-4721-BAA9-8FE62ACA8E59}" destId="{E1085D2C-8F13-43C1-BCD1-B19D16C19B57}" srcOrd="5" destOrd="0" presId="urn:microsoft.com/office/officeart/2005/8/layout/rings+Icon"/>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DEA12C2-91DD-426E-82C3-0D7D83D68ADB}">
      <dsp:nvSpPr>
        <dsp:cNvPr id="0" name=""/>
        <dsp:cNvSpPr/>
      </dsp:nvSpPr>
      <dsp:spPr>
        <a:xfrm>
          <a:off x="0" y="613814"/>
          <a:ext cx="2002152" cy="2002253"/>
        </a:xfrm>
        <a:prstGeom prst="ellipse">
          <a:avLst/>
        </a:prstGeom>
        <a:solidFill>
          <a:schemeClr val="accent2"/>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Clr>
              <a:schemeClr val="accent1"/>
            </a:buClr>
            <a:buFont typeface="Arial" panose="020B0604020202020204" pitchFamily="34" charset="0"/>
            <a:buNone/>
          </a:pPr>
          <a:r>
            <a:rPr lang="en-US" sz="1300" kern="1200" dirty="0">
              <a:solidFill>
                <a:schemeClr val="bg2"/>
              </a:solidFill>
              <a:latin typeface="Arial" panose="020B0604020202020204"/>
              <a:cs typeface="+mn-cs"/>
            </a:rPr>
            <a:t>Strong guarantees to protect my family today and down the road</a:t>
          </a:r>
          <a:endParaRPr lang="en-US" sz="1300" kern="1200" dirty="0">
            <a:solidFill>
              <a:schemeClr val="bg2"/>
            </a:solidFill>
          </a:endParaRPr>
        </a:p>
      </dsp:txBody>
      <dsp:txXfrm>
        <a:off x="293208" y="907037"/>
        <a:ext cx="1415736" cy="1415807"/>
      </dsp:txXfrm>
    </dsp:sp>
    <dsp:sp modelId="{E62B6020-6AFB-40E8-B395-DF523D710500}">
      <dsp:nvSpPr>
        <dsp:cNvPr id="0" name=""/>
        <dsp:cNvSpPr/>
      </dsp:nvSpPr>
      <dsp:spPr>
        <a:xfrm>
          <a:off x="1039967" y="1904199"/>
          <a:ext cx="2002152" cy="2002253"/>
        </a:xfrm>
        <a:prstGeom prst="ellipse">
          <a:avLst/>
        </a:prstGeom>
        <a:solidFill>
          <a:schemeClr val="accent3">
            <a:hueOff val="0"/>
            <a:satOff val="0"/>
            <a:lumOff val="0"/>
          </a:schemeClr>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Clr>
              <a:schemeClr val="accent1"/>
            </a:buClr>
            <a:buFont typeface="Arial" panose="020B0604020202020204" pitchFamily="34" charset="0"/>
            <a:buNone/>
          </a:pPr>
          <a:r>
            <a:rPr lang="en-US" sz="1300" kern="1200">
              <a:solidFill>
                <a:schemeClr val="bg2"/>
              </a:solidFill>
              <a:latin typeface="Arial" panose="020B0604020202020204"/>
              <a:cs typeface="+mn-cs"/>
            </a:rPr>
            <a:t>Mortgage </a:t>
          </a:r>
          <a:r>
            <a:rPr lang="en-US" sz="1300" kern="1200" dirty="0">
              <a:solidFill>
                <a:schemeClr val="bg2"/>
              </a:solidFill>
              <a:latin typeface="Arial" panose="020B0604020202020204"/>
              <a:cs typeface="+mn-cs"/>
            </a:rPr>
            <a:t>protection</a:t>
          </a:r>
          <a:endParaRPr lang="en-US" sz="1300" kern="1200" dirty="0">
            <a:solidFill>
              <a:schemeClr val="bg2"/>
            </a:solidFill>
          </a:endParaRPr>
        </a:p>
      </dsp:txBody>
      <dsp:txXfrm>
        <a:off x="1333175" y="2197422"/>
        <a:ext cx="1415736" cy="1415807"/>
      </dsp:txXfrm>
    </dsp:sp>
    <dsp:sp modelId="{6B32B76E-B078-4A39-8F9A-9A682E3D3055}">
      <dsp:nvSpPr>
        <dsp:cNvPr id="0" name=""/>
        <dsp:cNvSpPr/>
      </dsp:nvSpPr>
      <dsp:spPr>
        <a:xfrm>
          <a:off x="2079934" y="613814"/>
          <a:ext cx="2002152" cy="2002253"/>
        </a:xfrm>
        <a:prstGeom prst="ellipse">
          <a:avLst/>
        </a:prstGeom>
        <a:solidFill>
          <a:schemeClr val="accent4">
            <a:hueOff val="0"/>
            <a:satOff val="0"/>
            <a:lumOff val="0"/>
          </a:schemeClr>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577850">
            <a:lnSpc>
              <a:spcPct val="90000"/>
            </a:lnSpc>
            <a:spcBef>
              <a:spcPct val="0"/>
            </a:spcBef>
            <a:spcAft>
              <a:spcPct val="35000"/>
            </a:spcAft>
            <a:buClr>
              <a:schemeClr val="accent1"/>
            </a:buClr>
            <a:buFont typeface="Arial" panose="020B0604020202020204" pitchFamily="34" charset="0"/>
            <a:buNone/>
          </a:pPr>
          <a:r>
            <a:rPr lang="en-US" sz="1300" kern="1200" dirty="0">
              <a:solidFill>
                <a:schemeClr val="bg2"/>
              </a:solidFill>
              <a:latin typeface="Arial" panose="020B0604020202020204"/>
              <a:cs typeface="+mn-cs"/>
            </a:rPr>
            <a:t>Potential for supplemental </a:t>
          </a:r>
          <a:br>
            <a:rPr lang="en-US" sz="1300" kern="1200" dirty="0">
              <a:solidFill>
                <a:schemeClr val="bg2"/>
              </a:solidFill>
              <a:latin typeface="Arial" panose="020B0604020202020204"/>
              <a:cs typeface="+mn-cs"/>
            </a:rPr>
          </a:br>
          <a:r>
            <a:rPr lang="en-US" sz="1300" kern="1200" dirty="0">
              <a:solidFill>
                <a:schemeClr val="bg2"/>
              </a:solidFill>
              <a:latin typeface="Arial" panose="020B0604020202020204"/>
              <a:cs typeface="+mn-cs"/>
            </a:rPr>
            <a:t>tax-free retirement income</a:t>
          </a:r>
          <a:endParaRPr lang="en-US" sz="1300" kern="1200" dirty="0">
            <a:solidFill>
              <a:schemeClr val="bg2"/>
            </a:solidFill>
          </a:endParaRPr>
        </a:p>
      </dsp:txBody>
      <dsp:txXfrm>
        <a:off x="2373142" y="907037"/>
        <a:ext cx="1415736" cy="1415807"/>
      </dsp:txXfrm>
    </dsp:sp>
    <dsp:sp modelId="{32FC79D1-32AB-4137-8BF7-0D3D1EE0063E}">
      <dsp:nvSpPr>
        <dsp:cNvPr id="0" name=""/>
        <dsp:cNvSpPr/>
      </dsp:nvSpPr>
      <dsp:spPr>
        <a:xfrm>
          <a:off x="3119901" y="1904199"/>
          <a:ext cx="2002152" cy="2002253"/>
        </a:xfrm>
        <a:prstGeom prst="ellipse">
          <a:avLst/>
        </a:prstGeom>
        <a:solidFill>
          <a:schemeClr val="accent5">
            <a:hueOff val="0"/>
            <a:satOff val="0"/>
            <a:lumOff val="0"/>
          </a:schemeClr>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Clr>
              <a:schemeClr val="accent1"/>
            </a:buClr>
            <a:buFont typeface="Arial" panose="020B0604020202020204" pitchFamily="34" charset="0"/>
            <a:buNone/>
          </a:pPr>
          <a:r>
            <a:rPr lang="en-US" sz="1300" kern="1200" dirty="0">
              <a:solidFill>
                <a:schemeClr val="bg2"/>
              </a:solidFill>
              <a:latin typeface="Arial" panose="020B0604020202020204"/>
              <a:cs typeface="+mn-cs"/>
            </a:rPr>
            <a:t>Benefits I can access if I were to become ill</a:t>
          </a:r>
          <a:endParaRPr lang="en-US" sz="1300" kern="1200" dirty="0">
            <a:solidFill>
              <a:schemeClr val="bg2"/>
            </a:solidFill>
          </a:endParaRPr>
        </a:p>
      </dsp:txBody>
      <dsp:txXfrm>
        <a:off x="3413109" y="2197422"/>
        <a:ext cx="1415736" cy="1415807"/>
      </dsp:txXfrm>
    </dsp:sp>
    <dsp:sp modelId="{D3E6BA82-C285-460B-90E6-C05F32254411}">
      <dsp:nvSpPr>
        <dsp:cNvPr id="0" name=""/>
        <dsp:cNvSpPr/>
      </dsp:nvSpPr>
      <dsp:spPr>
        <a:xfrm>
          <a:off x="4159868" y="613814"/>
          <a:ext cx="2002152" cy="2002253"/>
        </a:xfrm>
        <a:prstGeom prst="ellipse">
          <a:avLst/>
        </a:prstGeom>
        <a:solidFill>
          <a:schemeClr val="accent6">
            <a:hueOff val="0"/>
            <a:satOff val="0"/>
            <a:lumOff val="0"/>
          </a:schemeClr>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Clr>
              <a:schemeClr val="accent1"/>
            </a:buClr>
            <a:buFont typeface="Arial" panose="020B0604020202020204" pitchFamily="34" charset="0"/>
            <a:buNone/>
          </a:pPr>
          <a:r>
            <a:rPr lang="en-US" sz="1300" kern="1200" dirty="0">
              <a:solidFill>
                <a:schemeClr val="bg2"/>
              </a:solidFill>
              <a:latin typeface="Arial" panose="020B0604020202020204"/>
              <a:cs typeface="+mn-cs"/>
            </a:rPr>
            <a:t>Cash growth potential without market risk</a:t>
          </a:r>
          <a:endParaRPr lang="en-US" sz="1300" kern="1200" dirty="0">
            <a:solidFill>
              <a:schemeClr val="bg2"/>
            </a:solidFill>
          </a:endParaRPr>
        </a:p>
      </dsp:txBody>
      <dsp:txXfrm>
        <a:off x="4453076" y="907037"/>
        <a:ext cx="1415736" cy="1415807"/>
      </dsp:txXfrm>
    </dsp:sp>
    <dsp:sp modelId="{E1085D2C-8F13-43C1-BCD1-B19D16C19B57}">
      <dsp:nvSpPr>
        <dsp:cNvPr id="0" name=""/>
        <dsp:cNvSpPr/>
      </dsp:nvSpPr>
      <dsp:spPr>
        <a:xfrm>
          <a:off x="5199836" y="1904199"/>
          <a:ext cx="2002152" cy="2002253"/>
        </a:xfrm>
        <a:prstGeom prst="ellipse">
          <a:avLst/>
        </a:prstGeom>
        <a:solidFill>
          <a:schemeClr val="accent2">
            <a:hueOff val="0"/>
            <a:satOff val="0"/>
            <a:lumOff val="0"/>
          </a:schemeClr>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Clr>
              <a:schemeClr val="accent1"/>
            </a:buClr>
            <a:buFont typeface="Arial" panose="020B0604020202020204" pitchFamily="34" charset="0"/>
            <a:buNone/>
          </a:pPr>
          <a:r>
            <a:rPr lang="en-US" sz="1300" kern="1200" dirty="0">
              <a:solidFill>
                <a:schemeClr val="bg2"/>
              </a:solidFill>
              <a:latin typeface="Arial" panose="020B0604020202020204"/>
              <a:cs typeface="+mn-cs"/>
            </a:rPr>
            <a:t>Access to my cash value through policy loans and withdrawals for personal or small business needs</a:t>
          </a:r>
          <a:endParaRPr lang="en-US" sz="1300" kern="1200" dirty="0">
            <a:solidFill>
              <a:schemeClr val="bg2"/>
            </a:solidFill>
          </a:endParaRPr>
        </a:p>
      </dsp:txBody>
      <dsp:txXfrm>
        <a:off x="5493044" y="2197422"/>
        <a:ext cx="1415736" cy="1415807"/>
      </dsp:txXfrm>
    </dsp:sp>
  </dsp:spTree>
</dsp:drawing>
</file>

<file path=ppt/diagrams/layout1.xml><?xml version="1.0" encoding="utf-8"?>
<dgm:layoutDef xmlns:dgm="http://schemas.openxmlformats.org/drawingml/2006/diagram" xmlns:a="http://schemas.openxmlformats.org/drawingml/2006/main" uniqueId="urn:microsoft.com/office/officeart/2005/8/layout/rings+Icon">
  <dgm:title val="Interconnected Rings"/>
  <dgm:desc val="Use to show overlapping or interconnected ideas or concepts. The first seven lines of Level 1 text correspond with a circle. Unused text does not appear, but remains available if you switch layouts.  "/>
  <dgm:catLst>
    <dgm:cat type="relationship" pri="32000"/>
    <dgm:cat type="officeonline" pri="6000"/>
  </dgm:catLst>
  <dgm:sampData useDef="1">
    <dgm:dataModel>
      <dgm:ptLst/>
      <dgm:bg/>
      <dgm:whole/>
    </dgm:dataModel>
  </dgm:sampData>
  <dgm:styleData>
    <dgm:dataModel>
      <dgm:ptLst>
        <dgm:pt modelId="0" type="doc"/>
        <dgm:pt modelId="10"/>
        <dgm:pt modelId="20"/>
      </dgm:ptLst>
      <dgm:cxnLst>
        <dgm:cxn modelId="30" srcId="0" destId="10" srcOrd="0" destOrd="0"/>
        <dgm:cxn modelId="40" srcId="0" destId="20" srcOrd="1" destOrd="0"/>
      </dgm:cxnLst>
      <dgm:bg/>
      <dgm:whole/>
    </dgm:dataModel>
  </dgm:styleData>
  <dgm:clrData>
    <dgm:dataModel>
      <dgm:ptLst>
        <dgm:pt modelId="0" type="doc"/>
        <dgm:pt modelId="10"/>
        <dgm:pt modelId="20"/>
        <dgm:pt modelId="30"/>
        <dgm:pt modelId="40"/>
      </dgm:ptLst>
      <dgm:cxnLst>
        <dgm:cxn modelId="50" srcId="0" destId="10" srcOrd="0" destOrd="0"/>
        <dgm:cxn modelId="60" srcId="0" destId="20" srcOrd="1" destOrd="0"/>
        <dgm:cxn modelId="70" srcId="0" destId="30" srcOrd="2" destOrd="0"/>
        <dgm:cxn modelId="80" srcId="0" destId="40" srcOrd="2" destOrd="0"/>
      </dgm:cxnLst>
      <dgm:bg/>
      <dgm:whole/>
    </dgm:dataModel>
  </dgm:clrData>
  <dgm:layoutNode name="Name0">
    <dgm:varLst>
      <dgm:chMax val="7"/>
      <dgm:dir/>
      <dgm:resizeHandles val="exact"/>
    </dgm:varLst>
    <dgm:choose name="Name1">
      <dgm:if name="Name2" axis="ch" ptType="node" func="cnt" op="lt" val="1">
        <dgm:alg type="composite"/>
        <dgm:shape xmlns:r="http://schemas.openxmlformats.org/officeDocument/2006/relationships" r:blip="">
          <dgm:adjLst/>
        </dgm:shape>
        <dgm:presOf/>
        <dgm:constrLst/>
        <dgm:ruleLst/>
      </dgm:if>
      <dgm:if name="Name3" axis="ch" ptType="node" func="cnt" op="equ" val="1">
        <dgm:alg type="composite">
          <dgm:param type="ar" val="1"/>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dgm:constr type="h" for="ch" forName="ellipse1" refType="h"/>
        </dgm:constrLst>
      </dgm:if>
      <dgm:if name="Name4" axis="ch" ptType="node" func="cnt" op="equ" val="2">
        <dgm:alg type="composite">
          <dgm:param type="ar" val="0.9086"/>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6602"/>
          <dgm:constr type="h" for="ch" forName="ellipse1" refType="h" fact="0.5999"/>
          <dgm:constr type="l" for="ch" forName="ellipse2" refType="w" fact="0.3398"/>
          <dgm:constr type="t" for="ch" forName="ellipse2" refType="h" fact="0.4001"/>
          <dgm:constr type="w" for="ch" forName="ellipse2" refType="w" fact="0.6602"/>
          <dgm:constr type="h" for="ch" forName="ellipse2" refType="h" fact="0.5999"/>
        </dgm:constrLst>
      </dgm:if>
      <dgm:if name="Name5" axis="ch" ptType="node" func="cnt" op="equ" val="3">
        <dgm:alg type="composite">
          <dgm:param type="ar" val="1.2171"/>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4929"/>
          <dgm:constr type="h" for="ch" forName="ellipse1" refType="h" fact="0.5999"/>
          <dgm:constr type="l" for="ch" forName="ellipse2" refType="w" fact="0.2537"/>
          <dgm:constr type="t" for="ch" forName="ellipse2" refType="h" fact="0.4001"/>
          <dgm:constr type="w" for="ch" forName="ellipse2" refType="w" fact="0.4929"/>
          <dgm:constr type="h" for="ch" forName="ellipse2" refType="h" fact="0.5999"/>
          <dgm:constr type="l" for="ch" forName="ellipse3" refType="w" fact="0.5071"/>
          <dgm:constr type="t" for="ch" forName="ellipse3" refType="h" fact="0"/>
          <dgm:constr type="w" for="ch" forName="ellipse3" refType="w" fact="0.4929"/>
          <dgm:constr type="h" for="ch" forName="ellipse3" refType="h" fact="0.5999"/>
        </dgm:constrLst>
      </dgm:if>
      <dgm:if name="Name6" axis="ch" ptType="node" func="cnt" op="equ" val="4">
        <dgm:alg type="composite">
          <dgm:param type="ar" val="1.5255"/>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3932"/>
          <dgm:constr type="h" for="ch" forName="ellipse1" refType="h" fact="0.5999"/>
          <dgm:constr type="l" for="ch" forName="ellipse2" refType="w" fact="0.2023"/>
          <dgm:constr type="t" for="ch" forName="ellipse2" refType="h" fact="0.4001"/>
          <dgm:constr type="w" for="ch" forName="ellipse2" refType="w" fact="0.3932"/>
          <dgm:constr type="h" for="ch" forName="ellipse2" refType="h" fact="0.5999"/>
          <dgm:constr type="l" for="ch" forName="ellipse3" refType="w" fact="0.4045"/>
          <dgm:constr type="t" for="ch" forName="ellipse3" refType="h" fact="0"/>
          <dgm:constr type="w" for="ch" forName="ellipse3" refType="w" fact="0.3932"/>
          <dgm:constr type="h" for="ch" forName="ellipse3" refType="h" fact="0.5999"/>
          <dgm:constr type="l" for="ch" forName="ellipse4" refType="w" fact="0.6068"/>
          <dgm:constr type="t" for="ch" forName="ellipse4" refType="h" fact="0.4001"/>
          <dgm:constr type="w" for="ch" forName="ellipse4" refType="w" fact="0.3932"/>
          <dgm:constr type="h" for="ch" forName="ellipse4" refType="h" fact="0.5999"/>
        </dgm:constrLst>
      </dgm:if>
      <dgm:if name="Name7" axis="ch" ptType="node" func="cnt" op="equ" val="5">
        <dgm:alg type="composite">
          <dgm:param type="ar" val="1.834"/>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3271"/>
          <dgm:constr type="h" for="ch" forName="ellipse1" refType="h" fact="0.5999"/>
          <dgm:constr type="l" for="ch" forName="ellipse2" refType="w" fact="0.1682"/>
          <dgm:constr type="t" for="ch" forName="ellipse2" refType="h" fact="0.4001"/>
          <dgm:constr type="w" for="ch" forName="ellipse2" refType="w" fact="0.3271"/>
          <dgm:constr type="h" for="ch" forName="ellipse2" refType="h" fact="0.5999"/>
          <dgm:constr type="l" for="ch" forName="ellipse3" refType="w" fact="0.3365"/>
          <dgm:constr type="t" for="ch" forName="ellipse3" refType="h" fact="0"/>
          <dgm:constr type="w" for="ch" forName="ellipse3" refType="w" fact="0.3271"/>
          <dgm:constr type="h" for="ch" forName="ellipse3" refType="h" fact="0.5999"/>
          <dgm:constr type="l" for="ch" forName="ellipse4" refType="w" fact="0.5047"/>
          <dgm:constr type="t" for="ch" forName="ellipse4" refType="h" fact="0.4001"/>
          <dgm:constr type="w" for="ch" forName="ellipse4" refType="w" fact="0.3271"/>
          <dgm:constr type="h" for="ch" forName="ellipse4" refType="h" fact="0.5999"/>
          <dgm:constr type="l" for="ch" forName="ellipse5" refType="w" fact="0.6729"/>
          <dgm:constr type="t" for="ch" forName="ellipse5" refType="h" fact="0"/>
          <dgm:constr type="w" for="ch" forName="ellipse5" refType="w" fact="0.3271"/>
          <dgm:constr type="h" for="ch" forName="ellipse5" refType="h" fact="0.5999"/>
        </dgm:constrLst>
      </dgm:if>
      <dgm:if name="Name8" axis="ch" ptType="node" func="cnt" op="equ" val="6">
        <dgm:alg type="composite">
          <dgm:param type="ar" val="2.1873"/>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278"/>
          <dgm:constr type="h" for="ch" forName="ellipse1" refType="h" fact="0.6081"/>
          <dgm:constr type="l" for="ch" forName="ellipse2" refType="w" fact="0.1444"/>
          <dgm:constr type="t" for="ch" forName="ellipse2" refType="h" fact="0.3919"/>
          <dgm:constr type="w" for="ch" forName="ellipse2" refType="w" fact="0.278"/>
          <dgm:constr type="h" for="ch" forName="ellipse2" refType="h" fact="0.6081"/>
          <dgm:constr type="l" for="ch" forName="ellipse3" refType="w" fact="0.2888"/>
          <dgm:constr type="t" for="ch" forName="ellipse3" refType="h" fact="0"/>
          <dgm:constr type="w" for="ch" forName="ellipse3" refType="w" fact="0.278"/>
          <dgm:constr type="h" for="ch" forName="ellipse3" refType="h" fact="0.6081"/>
          <dgm:constr type="l" for="ch" forName="ellipse4" refType="w" fact="0.4332"/>
          <dgm:constr type="t" for="ch" forName="ellipse4" refType="h" fact="0.3919"/>
          <dgm:constr type="w" for="ch" forName="ellipse4" refType="w" fact="0.278"/>
          <dgm:constr type="h" for="ch" forName="ellipse4" refType="h" fact="0.6081"/>
          <dgm:constr type="l" for="ch" forName="ellipse5" refType="w" fact="0.5776"/>
          <dgm:constr type="t" for="ch" forName="ellipse5" refType="h" fact="0"/>
          <dgm:constr type="w" for="ch" forName="ellipse5" refType="w" fact="0.278"/>
          <dgm:constr type="h" for="ch" forName="ellipse5" refType="h" fact="0.6081"/>
          <dgm:constr type="l" for="ch" forName="ellipse6" refType="w" fact="0.722"/>
          <dgm:constr type="t" for="ch" forName="ellipse6" refType="h" fact="0.3919"/>
          <dgm:constr type="w" for="ch" forName="ellipse6" refType="w" fact="0.278"/>
          <dgm:constr type="h" for="ch" forName="ellipse6" refType="h" fact="0.6081"/>
        </dgm:constrLst>
      </dgm:if>
      <dgm:else name="Name9">
        <dgm:alg type="composite">
          <dgm:param type="ar" val="2.3466"/>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2455"/>
          <dgm:constr type="h" for="ch" forName="ellipse1" refType="h" fact="0.5761"/>
          <dgm:constr type="l" for="ch" forName="ellipse2" refType="w" fact="0.1257"/>
          <dgm:constr type="t" for="ch" forName="ellipse2" refType="h" fact="0.4239"/>
          <dgm:constr type="w" for="ch" forName="ellipse2" refType="w" fact="0.2455"/>
          <dgm:constr type="h" for="ch" forName="ellipse2" refType="h" fact="0.5761"/>
          <dgm:constr type="l" for="ch" forName="ellipse3" refType="w" fact="0.2515"/>
          <dgm:constr type="t" for="ch" forName="ellipse3" refType="h" fact="0"/>
          <dgm:constr type="w" for="ch" forName="ellipse3" refType="w" fact="0.2455"/>
          <dgm:constr type="h" for="ch" forName="ellipse3" refType="h" fact="0.5761"/>
          <dgm:constr type="l" for="ch" forName="ellipse4" refType="w" fact="0.3772"/>
          <dgm:constr type="t" for="ch" forName="ellipse4" refType="h" fact="0.4239"/>
          <dgm:constr type="w" for="ch" forName="ellipse4" refType="w" fact="0.2455"/>
          <dgm:constr type="h" for="ch" forName="ellipse4" refType="h" fact="0.5761"/>
          <dgm:constr type="l" for="ch" forName="ellipse5" refType="w" fact="0.503"/>
          <dgm:constr type="t" for="ch" forName="ellipse5" refType="h" fact="0"/>
          <dgm:constr type="w" for="ch" forName="ellipse5" refType="w" fact="0.2455"/>
          <dgm:constr type="h" for="ch" forName="ellipse5" refType="h" fact="0.5761"/>
          <dgm:constr type="l" for="ch" forName="ellipse6" refType="w" fact="0.6287"/>
          <dgm:constr type="t" for="ch" forName="ellipse6" refType="h" fact="0.4239"/>
          <dgm:constr type="w" for="ch" forName="ellipse6" refType="w" fact="0.2455"/>
          <dgm:constr type="h" for="ch" forName="ellipse6" refType="h" fact="0.5761"/>
          <dgm:constr type="l" for="ch" forName="ellipse7" refType="w" fact="0.7545"/>
          <dgm:constr type="t" for="ch" forName="ellipse7" refType="h" fact="0"/>
          <dgm:constr type="w" for="ch" forName="ellipse7" refType="w" fact="0.2455"/>
          <dgm:constr type="h" for="ch" forName="ellipse7" refType="h" fact="0.5761"/>
        </dgm:constrLst>
      </dgm:else>
    </dgm:choose>
    <dgm:choose name="Name10">
      <dgm:if name="Name11" axis="ch" ptType="node" func="cnt" op="gte" val="1">
        <dgm:layoutNode name="ellipse1" styleLbl="vennNode1">
          <dgm:varLst>
            <dgm:bulletEnabled val="1"/>
          </dgm:varLst>
          <dgm:alg type="tx"/>
          <dgm:shape xmlns:r="http://schemas.openxmlformats.org/officeDocument/2006/relationships" type="ellipse" r:blip="">
            <dgm:adjLst/>
          </dgm:shape>
          <dgm:choose name="Name12">
            <dgm:if name="Name13" func="var" arg="dir" op="equ" val="norm">
              <dgm:presOf axis="ch desOrSelf" ptType="node node" st="1 1" cnt="1 0"/>
            </dgm:if>
            <dgm:else name="Name14">
              <dgm:choose name="Name15">
                <dgm:if name="Name16" axis="ch" ptType="node" func="cnt" op="equ" val="1">
                  <dgm:presOf axis="ch desOrSelf" ptType="node node" st="1 1" cnt="1 0"/>
                </dgm:if>
                <dgm:if name="Name17" axis="ch" ptType="node" func="cnt" op="equ" val="2">
                  <dgm:presOf axis="ch desOrSelf" ptType="node node" st="2 1" cnt="1 0"/>
                </dgm:if>
                <dgm:if name="Name18" axis="ch" ptType="node" func="cnt" op="equ" val="3">
                  <dgm:presOf axis="ch desOrSelf" ptType="node node" st="3 1" cnt="1 0"/>
                </dgm:if>
                <dgm:if name="Name19" axis="ch" ptType="node" func="cnt" op="equ" val="4">
                  <dgm:presOf axis="ch desOrSelf" ptType="node node" st="4 1" cnt="1 0"/>
                </dgm:if>
                <dgm:if name="Name20" axis="ch" ptType="node" func="cnt" op="equ" val="5">
                  <dgm:presOf axis="ch desOrSelf" ptType="node node" st="5 1" cnt="1 0"/>
                </dgm:if>
                <dgm:if name="Name21" axis="ch" ptType="node" func="cnt" op="equ" val="6">
                  <dgm:presOf axis="ch desOrSelf" ptType="node node" st="6 1" cnt="1 0"/>
                </dgm:if>
                <dgm:if name="Name22" axis="ch" ptType="node" func="cnt" op="gte" val="7">
                  <dgm:presOf axis="ch desOrSelf" ptType="node node" st="7 1" cnt="1 0"/>
                </dgm:if>
                <dgm:else name="Name23"/>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24"/>
    </dgm:choose>
    <dgm:choose name="Name25">
      <dgm:if name="Name26" axis="ch" ptType="node" func="cnt" op="gte" val="2">
        <dgm:layoutNode name="ellipse2" styleLbl="vennNode1">
          <dgm:varLst>
            <dgm:bulletEnabled val="1"/>
          </dgm:varLst>
          <dgm:alg type="tx"/>
          <dgm:choose name="Name27">
            <dgm:if name="Name28" func="var" arg="dir" op="equ" val="norm">
              <dgm:shape xmlns:r="http://schemas.openxmlformats.org/officeDocument/2006/relationships" type="ellipse" r:blip="">
                <dgm:adjLst/>
              </dgm:shape>
              <dgm:presOf axis="ch desOrSelf" ptType="node node" st="2 1" cnt="1 0"/>
            </dgm:if>
            <dgm:else name="Name29">
              <dgm:shape xmlns:r="http://schemas.openxmlformats.org/officeDocument/2006/relationships" type="ellipse" r:blip="" zOrderOff="-2">
                <dgm:adjLst/>
              </dgm:shape>
              <dgm:choose name="Name30">
                <dgm:if name="Name31" axis="ch" ptType="node" func="cnt" op="equ" val="2">
                  <dgm:presOf axis="ch desOrSelf" ptType="node node" st="1 1" cnt="1 0"/>
                </dgm:if>
                <dgm:if name="Name32" axis="ch" ptType="node" func="cnt" op="equ" val="3">
                  <dgm:presOf axis="ch desOrSelf" ptType="node node" st="2 1" cnt="1 0"/>
                </dgm:if>
                <dgm:if name="Name33" axis="ch" ptType="node" func="cnt" op="equ" val="4">
                  <dgm:presOf axis="ch desOrSelf" ptType="node node" st="3 1" cnt="1 0"/>
                </dgm:if>
                <dgm:if name="Name34" axis="ch" ptType="node" func="cnt" op="equ" val="5">
                  <dgm:presOf axis="ch desOrSelf" ptType="node node" st="4 1" cnt="1 0"/>
                </dgm:if>
                <dgm:if name="Name35" axis="ch" ptType="node" func="cnt" op="equ" val="6">
                  <dgm:presOf axis="ch desOrSelf" ptType="node node" st="5 1" cnt="1 0"/>
                </dgm:if>
                <dgm:if name="Name36" axis="ch" ptType="node" func="cnt" op="gte" val="7">
                  <dgm:presOf axis="ch desOrSelf" ptType="node node" st="6 1" cnt="1 0"/>
                </dgm:if>
                <dgm:else name="Name37"/>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38"/>
    </dgm:choose>
    <dgm:choose name="Name39">
      <dgm:if name="Name40" axis="ch" ptType="node" func="cnt" op="gte" val="3">
        <dgm:layoutNode name="ellipse3" styleLbl="vennNode1">
          <dgm:varLst>
            <dgm:bulletEnabled val="1"/>
          </dgm:varLst>
          <dgm:alg type="tx"/>
          <dgm:shape xmlns:r="http://schemas.openxmlformats.org/officeDocument/2006/relationships" type="ellipse" r:blip="">
            <dgm:adjLst/>
          </dgm:shape>
          <dgm:choose name="Name41">
            <dgm:if name="Name42" func="var" arg="dir" op="equ" val="norm">
              <dgm:shape xmlns:r="http://schemas.openxmlformats.org/officeDocument/2006/relationships" type="ellipse" r:blip="">
                <dgm:adjLst/>
              </dgm:shape>
              <dgm:presOf axis="ch desOrSelf" ptType="node node" st="3 1" cnt="1 0"/>
            </dgm:if>
            <dgm:else name="Name43">
              <dgm:shape xmlns:r="http://schemas.openxmlformats.org/officeDocument/2006/relationships" type="ellipse" r:blip="" zOrderOff="-4">
                <dgm:adjLst/>
              </dgm:shape>
              <dgm:choose name="Name44">
                <dgm:if name="Name45" axis="ch" ptType="node" func="cnt" op="equ" val="3">
                  <dgm:presOf axis="ch desOrSelf" ptType="node node" st="1 1" cnt="1 0"/>
                </dgm:if>
                <dgm:if name="Name46" axis="ch" ptType="node" func="cnt" op="equ" val="4">
                  <dgm:presOf axis="ch desOrSelf" ptType="node node" st="2 1" cnt="1 0"/>
                </dgm:if>
                <dgm:if name="Name47" axis="ch" ptType="node" func="cnt" op="equ" val="5">
                  <dgm:presOf axis="ch desOrSelf" ptType="node node" st="3 1" cnt="1 0"/>
                </dgm:if>
                <dgm:if name="Name48" axis="ch" ptType="node" func="cnt" op="equ" val="6">
                  <dgm:presOf axis="ch desOrSelf" ptType="node node" st="4 1" cnt="1 0"/>
                </dgm:if>
                <dgm:if name="Name49" axis="ch" ptType="node" func="cnt" op="gte" val="7">
                  <dgm:presOf axis="ch desOrSelf" ptType="node node" st="5 1" cnt="1 0"/>
                </dgm:if>
                <dgm:else name="Name50"/>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1"/>
    </dgm:choose>
    <dgm:choose name="Name52">
      <dgm:if name="Name53" axis="ch" ptType="node" func="cnt" op="gte" val="4">
        <dgm:layoutNode name="ellipse4" styleLbl="vennNode1">
          <dgm:varLst>
            <dgm:bulletEnabled val="1"/>
          </dgm:varLst>
          <dgm:alg type="tx"/>
          <dgm:choose name="Name54">
            <dgm:if name="Name55" func="var" arg="dir" op="equ" val="norm">
              <dgm:shape xmlns:r="http://schemas.openxmlformats.org/officeDocument/2006/relationships" type="ellipse" r:blip="">
                <dgm:adjLst/>
              </dgm:shape>
              <dgm:presOf axis="ch desOrSelf" ptType="node node" st="4 1" cnt="1 0"/>
            </dgm:if>
            <dgm:else name="Name56">
              <dgm:shape xmlns:r="http://schemas.openxmlformats.org/officeDocument/2006/relationships" type="ellipse" r:blip="" zOrderOff="-6">
                <dgm:adjLst/>
              </dgm:shape>
              <dgm:choose name="Name57">
                <dgm:if name="Name58" axis="ch" ptType="node" func="cnt" op="equ" val="4">
                  <dgm:presOf axis="ch desOrSelf" ptType="node node" st="1 1" cnt="1 0"/>
                </dgm:if>
                <dgm:if name="Name59" axis="ch" ptType="node" func="cnt" op="equ" val="5">
                  <dgm:presOf axis="ch desOrSelf" ptType="node node" st="2 1" cnt="1 0"/>
                </dgm:if>
                <dgm:if name="Name60" axis="ch" ptType="node" func="cnt" op="equ" val="6">
                  <dgm:presOf axis="ch desOrSelf" ptType="node node" st="3 1" cnt="1 0"/>
                </dgm:if>
                <dgm:if name="Name61" axis="ch" ptType="node" func="cnt" op="gte" val="7">
                  <dgm:presOf axis="ch desOrSelf" ptType="node node" st="4 1" cnt="1 0"/>
                </dgm:if>
                <dgm:else name="Name62"/>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3"/>
    </dgm:choose>
    <dgm:choose name="Name64">
      <dgm:if name="Name65" axis="ch" ptType="node" func="cnt" op="gte" val="5">
        <dgm:layoutNode name="ellipse5" styleLbl="vennNode1">
          <dgm:varLst>
            <dgm:bulletEnabled val="1"/>
          </dgm:varLst>
          <dgm:alg type="tx"/>
          <dgm:choose name="Name66">
            <dgm:if name="Name67" func="var" arg="dir" op="equ" val="norm">
              <dgm:shape xmlns:r="http://schemas.openxmlformats.org/officeDocument/2006/relationships" type="ellipse" r:blip="">
                <dgm:adjLst/>
              </dgm:shape>
              <dgm:presOf axis="ch desOrSelf" ptType="node node" st="5 1" cnt="1 0"/>
            </dgm:if>
            <dgm:else name="Name68">
              <dgm:shape xmlns:r="http://schemas.openxmlformats.org/officeDocument/2006/relationships" type="ellipse" r:blip="" zOrderOff="-8">
                <dgm:adjLst/>
              </dgm:shape>
              <dgm:choose name="Name69">
                <dgm:if name="Name70" axis="ch" ptType="node" func="cnt" op="equ" val="5">
                  <dgm:presOf axis="ch desOrSelf" ptType="node node" st="1 1" cnt="1 0"/>
                </dgm:if>
                <dgm:if name="Name71" axis="ch" ptType="node" func="cnt" op="equ" val="6">
                  <dgm:presOf axis="ch desOrSelf" ptType="node node" st="2 1" cnt="1 0"/>
                </dgm:if>
                <dgm:if name="Name72" axis="ch" ptType="node" func="cnt" op="gte" val="7">
                  <dgm:presOf axis="ch desOrSelf" ptType="node node" st="3 1" cnt="1 0"/>
                </dgm:if>
                <dgm:else name="Name73"/>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4"/>
    </dgm:choose>
    <dgm:choose name="Name75">
      <dgm:if name="Name76" axis="ch" ptType="node" func="cnt" op="gte" val="6">
        <dgm:layoutNode name="ellipse6" styleLbl="vennNode1">
          <dgm:varLst>
            <dgm:bulletEnabled val="1"/>
          </dgm:varLst>
          <dgm:alg type="tx"/>
          <dgm:choose name="Name77">
            <dgm:if name="Name78" func="var" arg="dir" op="equ" val="norm">
              <dgm:shape xmlns:r="http://schemas.openxmlformats.org/officeDocument/2006/relationships" type="ellipse" r:blip="">
                <dgm:adjLst/>
              </dgm:shape>
              <dgm:presOf axis="ch desOrSelf" ptType="node node" st="6 1" cnt="1 0"/>
            </dgm:if>
            <dgm:else name="Name79">
              <dgm:shape xmlns:r="http://schemas.openxmlformats.org/officeDocument/2006/relationships" type="ellipse" r:blip="" zOrderOff="-10">
                <dgm:adjLst/>
              </dgm:shape>
              <dgm:choose name="Name80">
                <dgm:if name="Name81" axis="ch" ptType="node" func="cnt" op="equ" val="6">
                  <dgm:presOf axis="ch desOrSelf" ptType="node node" st="1 1" cnt="1 0"/>
                </dgm:if>
                <dgm:if name="Name82" axis="ch" ptType="node" func="cnt" op="gte" val="7">
                  <dgm:presOf axis="ch desOrSelf" ptType="node node" st="2 1" cnt="1 0"/>
                </dgm:if>
                <dgm:else name="Name83"/>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4"/>
    </dgm:choose>
    <dgm:choose name="Name85">
      <dgm:if name="Name86" axis="ch" ptType="node" func="cnt" op="gte" val="7">
        <dgm:layoutNode name="ellipse7" styleLbl="vennNode1">
          <dgm:varLst>
            <dgm:bulletEnabled val="1"/>
          </dgm:varLst>
          <dgm:alg type="tx"/>
          <dgm:choose name="Name87">
            <dgm:if name="Name88" func="var" arg="dir" op="equ" val="norm">
              <dgm:shape xmlns:r="http://schemas.openxmlformats.org/officeDocument/2006/relationships" type="ellipse" r:blip="">
                <dgm:adjLst/>
              </dgm:shape>
              <dgm:presOf axis="ch desOrSelf" ptType="node node" st="7 1" cnt="1 0"/>
            </dgm:if>
            <dgm:else name="Name89">
              <dgm:shape xmlns:r="http://schemas.openxmlformats.org/officeDocument/2006/relationships" type="ellipse" r:blip="" zOrderOff="-12">
                <dgm:adjLst/>
              </dgm:shape>
              <dgm:presOf axis="ch desOrSelf" ptType="node node" st="1 1" cnt="1 0"/>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90"/>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7890" name="Rectangle 2"/>
          <p:cNvSpPr>
            <a:spLocks noGrp="1" noChangeArrowheads="1"/>
          </p:cNvSpPr>
          <p:nvPr>
            <p:ph type="hdr" sz="quarter"/>
          </p:nvPr>
        </p:nvSpPr>
        <p:spPr bwMode="auto">
          <a:xfrm>
            <a:off x="3" y="2"/>
            <a:ext cx="2972687" cy="455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931" tIns="45963" rIns="91931" bIns="45963" numCol="1" anchor="t" anchorCtr="0" compatLnSpc="1">
            <a:prstTxWarp prst="textNoShape">
              <a:avLst/>
            </a:prstTxWarp>
          </a:bodyPr>
          <a:lstStyle>
            <a:lvl1pPr defTabSz="918507" eaLnBrk="0" hangingPunct="0">
              <a:defRPr>
                <a:latin typeface="Arial" charset="0"/>
                <a:cs typeface="+mn-cs"/>
              </a:defRPr>
            </a:lvl1pPr>
          </a:lstStyle>
          <a:p>
            <a:pPr>
              <a:defRPr/>
            </a:pPr>
            <a:endParaRPr lang="en-US"/>
          </a:p>
        </p:txBody>
      </p:sp>
      <p:sp>
        <p:nvSpPr>
          <p:cNvPr id="37891" name="Rectangle 3"/>
          <p:cNvSpPr>
            <a:spLocks noGrp="1" noChangeArrowheads="1"/>
          </p:cNvSpPr>
          <p:nvPr>
            <p:ph type="dt" sz="quarter" idx="1"/>
          </p:nvPr>
        </p:nvSpPr>
        <p:spPr bwMode="auto">
          <a:xfrm>
            <a:off x="3883748" y="2"/>
            <a:ext cx="2972686" cy="455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931" tIns="45963" rIns="91931" bIns="45963" numCol="1" anchor="t" anchorCtr="0" compatLnSpc="1">
            <a:prstTxWarp prst="textNoShape">
              <a:avLst/>
            </a:prstTxWarp>
          </a:bodyPr>
          <a:lstStyle>
            <a:lvl1pPr algn="r" defTabSz="918507" eaLnBrk="0" hangingPunct="0">
              <a:defRPr>
                <a:latin typeface="Arial" charset="0"/>
                <a:cs typeface="+mn-cs"/>
              </a:defRPr>
            </a:lvl1pPr>
          </a:lstStyle>
          <a:p>
            <a:pPr>
              <a:defRPr/>
            </a:pPr>
            <a:fld id="{F317F3CA-CF3E-4664-8D1C-B301BE68F682}" type="datetimeFigureOut">
              <a:rPr lang="en-US"/>
              <a:pPr>
                <a:defRPr/>
              </a:pPr>
              <a:t>9/1/20</a:t>
            </a:fld>
            <a:endParaRPr lang="en-US"/>
          </a:p>
        </p:txBody>
      </p:sp>
      <p:sp>
        <p:nvSpPr>
          <p:cNvPr id="37892" name="Rectangle 4"/>
          <p:cNvSpPr>
            <a:spLocks noGrp="1" noChangeArrowheads="1"/>
          </p:cNvSpPr>
          <p:nvPr>
            <p:ph type="ftr" sz="quarter" idx="2"/>
          </p:nvPr>
        </p:nvSpPr>
        <p:spPr bwMode="auto">
          <a:xfrm>
            <a:off x="3" y="8687112"/>
            <a:ext cx="2972687" cy="455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931" tIns="45963" rIns="91931" bIns="45963" numCol="1" anchor="b" anchorCtr="0" compatLnSpc="1">
            <a:prstTxWarp prst="textNoShape">
              <a:avLst/>
            </a:prstTxWarp>
          </a:bodyPr>
          <a:lstStyle>
            <a:lvl1pPr defTabSz="918507" eaLnBrk="0" hangingPunct="0">
              <a:defRPr>
                <a:latin typeface="Arial" charset="0"/>
                <a:cs typeface="+mn-cs"/>
              </a:defRPr>
            </a:lvl1pPr>
          </a:lstStyle>
          <a:p>
            <a:pPr>
              <a:defRPr/>
            </a:pPr>
            <a:endParaRPr lang="en-US"/>
          </a:p>
        </p:txBody>
      </p:sp>
      <p:sp>
        <p:nvSpPr>
          <p:cNvPr id="37893" name="Rectangle 5"/>
          <p:cNvSpPr>
            <a:spLocks noGrp="1" noChangeArrowheads="1"/>
          </p:cNvSpPr>
          <p:nvPr>
            <p:ph type="sldNum" sz="quarter" idx="3"/>
          </p:nvPr>
        </p:nvSpPr>
        <p:spPr bwMode="auto">
          <a:xfrm>
            <a:off x="3883748" y="8687112"/>
            <a:ext cx="2972686" cy="455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931" tIns="45963" rIns="91931" bIns="45963" numCol="1" anchor="b" anchorCtr="0" compatLnSpc="1">
            <a:prstTxWarp prst="textNoShape">
              <a:avLst/>
            </a:prstTxWarp>
          </a:bodyPr>
          <a:lstStyle>
            <a:lvl1pPr algn="r" defTabSz="918507" eaLnBrk="0" hangingPunct="0">
              <a:defRPr>
                <a:latin typeface="Arial" charset="0"/>
                <a:cs typeface="+mn-cs"/>
              </a:defRPr>
            </a:lvl1pPr>
          </a:lstStyle>
          <a:p>
            <a:pPr>
              <a:defRPr/>
            </a:pPr>
            <a:fld id="{83E78472-DEFD-4469-94E0-3FB23967CA67}" type="slidenum">
              <a:rPr lang="en-US"/>
              <a:pPr>
                <a:defRPr/>
              </a:pPr>
              <a:t>‹#›</a:t>
            </a:fld>
            <a:endParaRPr lang="en-US"/>
          </a:p>
        </p:txBody>
      </p:sp>
    </p:spTree>
    <p:extLst>
      <p:ext uri="{BB962C8B-B14F-4D97-AF65-F5344CB8AC3E}">
        <p14:creationId xmlns:p14="http://schemas.microsoft.com/office/powerpoint/2010/main" val="418519343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338" name="Rectangle 2"/>
          <p:cNvSpPr>
            <a:spLocks noGrp="1" noChangeArrowheads="1"/>
          </p:cNvSpPr>
          <p:nvPr>
            <p:ph type="hdr" sz="quarter"/>
          </p:nvPr>
        </p:nvSpPr>
        <p:spPr bwMode="auto">
          <a:xfrm>
            <a:off x="3" y="2"/>
            <a:ext cx="2972687" cy="455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931" tIns="45963" rIns="91931" bIns="45963" numCol="1" anchor="t" anchorCtr="0" compatLnSpc="1">
            <a:prstTxWarp prst="textNoShape">
              <a:avLst/>
            </a:prstTxWarp>
          </a:bodyPr>
          <a:lstStyle>
            <a:lvl1pPr defTabSz="918507">
              <a:defRPr>
                <a:latin typeface="Arial" charset="0"/>
                <a:cs typeface="+mn-cs"/>
              </a:defRPr>
            </a:lvl1pPr>
          </a:lstStyle>
          <a:p>
            <a:pPr>
              <a:defRPr/>
            </a:pPr>
            <a:endParaRPr lang="en-US"/>
          </a:p>
        </p:txBody>
      </p:sp>
      <p:sp>
        <p:nvSpPr>
          <p:cNvPr id="14339" name="Rectangle 3"/>
          <p:cNvSpPr>
            <a:spLocks noGrp="1" noChangeArrowheads="1"/>
          </p:cNvSpPr>
          <p:nvPr>
            <p:ph type="dt" idx="1"/>
          </p:nvPr>
        </p:nvSpPr>
        <p:spPr bwMode="auto">
          <a:xfrm>
            <a:off x="3883748" y="2"/>
            <a:ext cx="2972686" cy="455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931" tIns="45963" rIns="91931" bIns="45963" numCol="1" anchor="t" anchorCtr="0" compatLnSpc="1">
            <a:prstTxWarp prst="textNoShape">
              <a:avLst/>
            </a:prstTxWarp>
          </a:bodyPr>
          <a:lstStyle>
            <a:lvl1pPr algn="r" defTabSz="918507">
              <a:defRPr>
                <a:latin typeface="Arial" charset="0"/>
                <a:cs typeface="+mn-cs"/>
              </a:defRPr>
            </a:lvl1pPr>
          </a:lstStyle>
          <a:p>
            <a:pPr>
              <a:defRPr/>
            </a:pPr>
            <a:endParaRPr lang="en-US"/>
          </a:p>
        </p:txBody>
      </p:sp>
      <p:sp>
        <p:nvSpPr>
          <p:cNvPr id="101380" name="Rectangle 4"/>
          <p:cNvSpPr>
            <a:spLocks noGrp="1" noRot="1" noChangeAspect="1" noChangeArrowheads="1" noTextEdit="1"/>
          </p:cNvSpPr>
          <p:nvPr>
            <p:ph type="sldImg" idx="2"/>
          </p:nvPr>
        </p:nvSpPr>
        <p:spPr bwMode="auto">
          <a:xfrm>
            <a:off x="1143000" y="687388"/>
            <a:ext cx="4572000" cy="342900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14341" name="Rectangle 5"/>
          <p:cNvSpPr>
            <a:spLocks noGrp="1" noChangeArrowheads="1"/>
          </p:cNvSpPr>
          <p:nvPr>
            <p:ph type="body" sz="quarter" idx="3"/>
          </p:nvPr>
        </p:nvSpPr>
        <p:spPr bwMode="auto">
          <a:xfrm>
            <a:off x="688774" y="4344335"/>
            <a:ext cx="5480452" cy="41119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931" tIns="45963" rIns="91931" bIns="45963" numCol="1" anchor="t" anchorCtr="0" compatLnSpc="1">
            <a:prstTxWarp prst="textNoShape">
              <a:avLst/>
            </a:prstTxWarp>
          </a:body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14342" name="Rectangle 6"/>
          <p:cNvSpPr>
            <a:spLocks noGrp="1" noChangeArrowheads="1"/>
          </p:cNvSpPr>
          <p:nvPr>
            <p:ph type="ftr" sz="quarter" idx="4"/>
          </p:nvPr>
        </p:nvSpPr>
        <p:spPr bwMode="auto">
          <a:xfrm>
            <a:off x="3" y="8687112"/>
            <a:ext cx="2972687" cy="455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931" tIns="45963" rIns="91931" bIns="45963" numCol="1" anchor="b" anchorCtr="0" compatLnSpc="1">
            <a:prstTxWarp prst="textNoShape">
              <a:avLst/>
            </a:prstTxWarp>
          </a:bodyPr>
          <a:lstStyle>
            <a:lvl1pPr defTabSz="918507">
              <a:defRPr>
                <a:latin typeface="Arial" charset="0"/>
                <a:cs typeface="+mn-cs"/>
              </a:defRPr>
            </a:lvl1pPr>
          </a:lstStyle>
          <a:p>
            <a:pPr>
              <a:defRPr/>
            </a:pPr>
            <a:endParaRPr lang="en-US"/>
          </a:p>
        </p:txBody>
      </p:sp>
      <p:sp>
        <p:nvSpPr>
          <p:cNvPr id="14343" name="Rectangle 7"/>
          <p:cNvSpPr>
            <a:spLocks noGrp="1" noChangeArrowheads="1"/>
          </p:cNvSpPr>
          <p:nvPr>
            <p:ph type="sldNum" sz="quarter" idx="5"/>
          </p:nvPr>
        </p:nvSpPr>
        <p:spPr bwMode="auto">
          <a:xfrm>
            <a:off x="3883748" y="8687112"/>
            <a:ext cx="2972686" cy="455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931" tIns="45963" rIns="91931" bIns="45963" numCol="1" anchor="b" anchorCtr="0" compatLnSpc="1">
            <a:prstTxWarp prst="textNoShape">
              <a:avLst/>
            </a:prstTxWarp>
          </a:bodyPr>
          <a:lstStyle>
            <a:lvl1pPr algn="r" defTabSz="918507">
              <a:defRPr>
                <a:latin typeface="Arial" charset="0"/>
                <a:cs typeface="+mn-cs"/>
              </a:defRPr>
            </a:lvl1pPr>
          </a:lstStyle>
          <a:p>
            <a:pPr>
              <a:defRPr/>
            </a:pPr>
            <a:fld id="{F8D6C22F-4055-4ED1-A7B9-EDA261F8A9F0}" type="slidenum">
              <a:rPr lang="en-US"/>
              <a:pPr>
                <a:defRPr/>
              </a:pPr>
              <a:t>‹#›</a:t>
            </a:fld>
            <a:endParaRPr lang="en-US"/>
          </a:p>
        </p:txBody>
      </p:sp>
    </p:spTree>
    <p:extLst>
      <p:ext uri="{BB962C8B-B14F-4D97-AF65-F5344CB8AC3E}">
        <p14:creationId xmlns:p14="http://schemas.microsoft.com/office/powerpoint/2010/main" val="12228805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tags" Target="../tags/tag5.xml"/><Relationship Id="rId2" Type="http://schemas.openxmlformats.org/officeDocument/2006/relationships/tags" Target="../tags/tag4.xml"/><Relationship Id="rId1" Type="http://schemas.openxmlformats.org/officeDocument/2006/relationships/tags" Target="../tags/tag3.xml"/><Relationship Id="rId5" Type="http://schemas.openxmlformats.org/officeDocument/2006/relationships/slide" Target="../slides/slide5.xml"/><Relationship Id="rId4"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7388"/>
            <a:ext cx="4572000" cy="3429000"/>
          </a:xfrm>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i="1" kern="1200" dirty="0">
                <a:solidFill>
                  <a:schemeClr val="tx1"/>
                </a:solidFill>
                <a:effectLst/>
                <a:latin typeface="Arial" charset="0"/>
                <a:ea typeface="+mn-ea"/>
                <a:cs typeface="+mn-cs"/>
              </a:rPr>
              <a:t>Sample Soundbite: “You may recall that when we setup your term insurance coverage one of the great benefits of your policy is the ability to convert or exchange to a permanent policy which means to you valuable living benefits and coverage designed to last your lifetime - without going through the examination process or asking a bunch of personal medical questions.  It’s as simple as completing a form and it automatically converts.  In fact, one of the reasons we chose National Life was the strength of their permanent cash value product portfolio in addition to the living benefits associated with all of their contracts.  We discussed converting at some point during the </a:t>
            </a:r>
            <a:r>
              <a:rPr lang="en-US" sz="1200" kern="1200" dirty="0">
                <a:solidFill>
                  <a:schemeClr val="tx1"/>
                </a:solidFill>
                <a:effectLst/>
                <a:latin typeface="Arial" charset="0"/>
                <a:ea typeface="+mn-ea"/>
                <a:cs typeface="+mn-cs"/>
              </a:rPr>
              <a:t>(term period of time</a:t>
            </a:r>
            <a:r>
              <a:rPr lang="en-US" sz="1200" i="1" kern="1200" dirty="0">
                <a:solidFill>
                  <a:schemeClr val="tx1"/>
                </a:solidFill>
                <a:effectLst/>
                <a:latin typeface="Arial" charset="0"/>
                <a:ea typeface="+mn-ea"/>
                <a:cs typeface="+mn-cs"/>
              </a:rPr>
              <a:t>) to preserve those living benefits for the rest of your life, to allow the potential for cash accumulation, and to extend those protections beyond the limited number of years of your term policy.  Now is a great time to re-visit the term conversion conversation and determine whether now is the right time - or not.   You are younger this year then you will be next year, and the rates will continue to rise the longer you wait.  Running the numbers is free…waiting has a definite cost.”</a:t>
            </a:r>
            <a:endParaRPr lang="en-US" sz="1200" kern="1200" dirty="0">
              <a:solidFill>
                <a:schemeClr val="tx1"/>
              </a:solidFill>
              <a:effectLst/>
              <a:latin typeface="Arial" charset="0"/>
              <a:ea typeface="+mn-ea"/>
              <a:cs typeface="+mn-cs"/>
            </a:endParaRP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dirty="0"/>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dirty="0"/>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dirty="0"/>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t>If I ask you today if you have the protection you need, the answer is likely to be yes, given you have a term policy that offers guarantees if something were to happen to you tomorrow.</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t>But looking out beyond the time of your term policy, would you give the same answer? As your life changes, so can your protection needs. So the big question becomes: how long do you need protection for? When you started out with your policy, you had specific needs for protection, like covering the cost of the mortgage and other financial obligations for your family if something were to happen to you. You may even have a set timeline for when that coverage is no longer needed, say for instance when the house is paid off.</a:t>
            </a:r>
          </a:p>
        </p:txBody>
      </p:sp>
      <p:sp>
        <p:nvSpPr>
          <p:cNvPr id="4" name="Slide Number Placeholder 3"/>
          <p:cNvSpPr>
            <a:spLocks noGrp="1"/>
          </p:cNvSpPr>
          <p:nvPr>
            <p:ph type="sldNum" sz="quarter" idx="5"/>
          </p:nvPr>
        </p:nvSpPr>
        <p:spPr/>
        <p:txBody>
          <a:bodyPr/>
          <a:lstStyle/>
          <a:p>
            <a:pPr>
              <a:defRPr/>
            </a:pPr>
            <a:fld id="{F8D6C22F-4055-4ED1-A7B9-EDA261F8A9F0}" type="slidenum">
              <a:rPr lang="en-US" smtClean="0"/>
              <a:pPr>
                <a:defRPr/>
              </a:pPr>
              <a:t>2</a:t>
            </a:fld>
            <a:endParaRPr lang="en-US"/>
          </a:p>
        </p:txBody>
      </p:sp>
    </p:spTree>
    <p:extLst>
      <p:ext uri="{BB962C8B-B14F-4D97-AF65-F5344CB8AC3E}">
        <p14:creationId xmlns:p14="http://schemas.microsoft.com/office/powerpoint/2010/main" val="357584364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7388"/>
            <a:ext cx="4572000" cy="3429000"/>
          </a:xfrm>
        </p:spPr>
      </p:sp>
      <p:sp>
        <p:nvSpPr>
          <p:cNvPr id="3" name="Notes Placeholder 2"/>
          <p:cNvSpPr>
            <a:spLocks noGrp="1"/>
          </p:cNvSpPr>
          <p:nvPr>
            <p:ph type="body" idx="1"/>
          </p:nvPr>
        </p:nvSpPr>
        <p:spPr/>
        <p:txBody>
          <a:bodyPr/>
          <a:lstStyle/>
          <a:p>
            <a:r>
              <a:rPr lang="en-US" sz="1200" kern="1200" dirty="0">
                <a:solidFill>
                  <a:schemeClr val="tx1"/>
                </a:solidFill>
                <a:effectLst/>
                <a:latin typeface="Arial" charset="0"/>
                <a:ea typeface="+mn-ea"/>
                <a:cs typeface="+mn-cs"/>
              </a:rPr>
              <a:t>But will you still need protection after your policy expires? Renewing the policy can mean sky rocketing premiums. If you’re uncertain of how long you should have coverage for, you won’t want to wait until the policy expiration to make that decision.</a:t>
            </a:r>
          </a:p>
          <a:p>
            <a:endParaRPr lang="en-US" sz="1200" kern="1200" dirty="0">
              <a:solidFill>
                <a:schemeClr val="tx1"/>
              </a:solidFill>
              <a:effectLst/>
              <a:latin typeface="Arial" charset="0"/>
              <a:ea typeface="+mn-ea"/>
              <a:cs typeface="+mn-cs"/>
            </a:endParaRPr>
          </a:p>
          <a:p>
            <a:r>
              <a:rPr lang="en-US" sz="1200" i="1" kern="1200" dirty="0">
                <a:solidFill>
                  <a:schemeClr val="tx1"/>
                </a:solidFill>
                <a:effectLst/>
                <a:latin typeface="Arial" charset="0"/>
                <a:ea typeface="+mn-ea"/>
                <a:cs typeface="+mn-cs"/>
              </a:rPr>
              <a:t>Sample Soundbites: “As your term insurance conversion period approaches its expiration, you have an important decision to make.  There are really 4 options:  </a:t>
            </a:r>
            <a:endParaRPr lang="en-US" sz="1200" kern="1200" dirty="0">
              <a:solidFill>
                <a:schemeClr val="tx1"/>
              </a:solidFill>
              <a:effectLst/>
              <a:latin typeface="Arial" charset="0"/>
              <a:ea typeface="+mn-ea"/>
              <a:cs typeface="+mn-cs"/>
            </a:endParaRPr>
          </a:p>
          <a:p>
            <a:pPr lvl="0"/>
            <a:r>
              <a:rPr lang="en-US" sz="1200" b="1" i="1" kern="1200" dirty="0">
                <a:solidFill>
                  <a:schemeClr val="tx1"/>
                </a:solidFill>
                <a:effectLst/>
                <a:latin typeface="Arial" charset="0"/>
                <a:ea typeface="+mn-ea"/>
                <a:cs typeface="+mn-cs"/>
              </a:rPr>
              <a:t>Drop</a:t>
            </a:r>
            <a:r>
              <a:rPr lang="en-US" sz="1200" i="1" kern="1200" dirty="0">
                <a:solidFill>
                  <a:schemeClr val="tx1"/>
                </a:solidFill>
                <a:effectLst/>
                <a:latin typeface="Arial" charset="0"/>
                <a:ea typeface="+mn-ea"/>
                <a:cs typeface="+mn-cs"/>
              </a:rPr>
              <a:t> your coverage at the end of the period which is not something I would recommend.  </a:t>
            </a:r>
            <a:endParaRPr lang="en-US" sz="1200" kern="1200" dirty="0">
              <a:solidFill>
                <a:schemeClr val="tx1"/>
              </a:solidFill>
              <a:effectLst/>
              <a:latin typeface="Arial" charset="0"/>
              <a:ea typeface="+mn-ea"/>
              <a:cs typeface="+mn-cs"/>
            </a:endParaRPr>
          </a:p>
          <a:p>
            <a:pPr lvl="0"/>
            <a:r>
              <a:rPr lang="en-US" sz="1200" b="1" i="1" kern="1200" dirty="0">
                <a:solidFill>
                  <a:schemeClr val="tx1"/>
                </a:solidFill>
                <a:effectLst/>
                <a:latin typeface="Arial" charset="0"/>
                <a:ea typeface="+mn-ea"/>
                <a:cs typeface="+mn-cs"/>
              </a:rPr>
              <a:t>Extend </a:t>
            </a:r>
            <a:r>
              <a:rPr lang="en-US" sz="1200" i="1" kern="1200" dirty="0">
                <a:solidFill>
                  <a:schemeClr val="tx1"/>
                </a:solidFill>
                <a:effectLst/>
                <a:latin typeface="Arial" charset="0"/>
                <a:ea typeface="+mn-ea"/>
                <a:cs typeface="+mn-cs"/>
              </a:rPr>
              <a:t>your current term beyond the term period, but the premiums will likely be significantly high.</a:t>
            </a:r>
            <a:endParaRPr lang="en-US" sz="1200" kern="1200" dirty="0">
              <a:solidFill>
                <a:schemeClr val="tx1"/>
              </a:solidFill>
              <a:effectLst/>
              <a:latin typeface="Arial" charset="0"/>
              <a:ea typeface="+mn-ea"/>
              <a:cs typeface="+mn-cs"/>
            </a:endParaRPr>
          </a:p>
          <a:p>
            <a:pPr lvl="0"/>
            <a:r>
              <a:rPr lang="en-US" sz="1200" b="1" i="1" kern="1200" dirty="0">
                <a:solidFill>
                  <a:schemeClr val="tx1"/>
                </a:solidFill>
                <a:effectLst/>
                <a:latin typeface="Arial" charset="0"/>
                <a:ea typeface="+mn-ea"/>
                <a:cs typeface="+mn-cs"/>
              </a:rPr>
              <a:t>Apply</a:t>
            </a:r>
            <a:r>
              <a:rPr lang="en-US" sz="1200" i="1" kern="1200" dirty="0">
                <a:solidFill>
                  <a:schemeClr val="tx1"/>
                </a:solidFill>
                <a:effectLst/>
                <a:latin typeface="Arial" charset="0"/>
                <a:ea typeface="+mn-ea"/>
                <a:cs typeface="+mn-cs"/>
              </a:rPr>
              <a:t> for a new term policy, but you’ll have to go through the full underwriting process again.</a:t>
            </a:r>
            <a:endParaRPr lang="en-US" sz="1200" kern="1200" dirty="0">
              <a:solidFill>
                <a:schemeClr val="tx1"/>
              </a:solidFill>
              <a:effectLst/>
              <a:latin typeface="Arial" charset="0"/>
              <a:ea typeface="+mn-ea"/>
              <a:cs typeface="+mn-cs"/>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b="1" i="1" kern="1200" dirty="0">
                <a:solidFill>
                  <a:schemeClr val="tx1"/>
                </a:solidFill>
                <a:effectLst/>
                <a:latin typeface="Arial" charset="0"/>
                <a:ea typeface="+mn-ea"/>
                <a:cs typeface="+mn-cs"/>
              </a:rPr>
              <a:t>Convert</a:t>
            </a:r>
            <a:r>
              <a:rPr lang="en-US" sz="1200" i="1" kern="1200" dirty="0">
                <a:solidFill>
                  <a:schemeClr val="tx1"/>
                </a:solidFill>
                <a:effectLst/>
                <a:latin typeface="Arial" charset="0"/>
                <a:ea typeface="+mn-ea"/>
                <a:cs typeface="+mn-cs"/>
              </a:rPr>
              <a:t> your term into permanent coverage.  This last option gives you several benefits such as, no additional underwriting, locking in your insurability for life, building equity in a product you </a:t>
            </a:r>
            <a:r>
              <a:rPr lang="en-US" sz="1200" i="1" u="sng" kern="1200" dirty="0">
                <a:solidFill>
                  <a:schemeClr val="tx1"/>
                </a:solidFill>
                <a:effectLst/>
                <a:latin typeface="Arial" charset="0"/>
                <a:ea typeface="+mn-ea"/>
                <a:cs typeface="+mn-cs"/>
              </a:rPr>
              <a:t>own</a:t>
            </a:r>
            <a:r>
              <a:rPr lang="en-US" sz="1200" i="1" kern="1200" dirty="0">
                <a:solidFill>
                  <a:schemeClr val="tx1"/>
                </a:solidFill>
                <a:effectLst/>
                <a:latin typeface="Arial" charset="0"/>
                <a:ea typeface="+mn-ea"/>
                <a:cs typeface="+mn-cs"/>
              </a:rPr>
              <a:t>, tax-deferred growth, the potential to access the cash value if the policy is sufficiently funded using tax-free policy loans and withdrawals, guaranteed loan options, and preserving the living benefits of accelerated benefit riders for the rest of your life. And you may even be eligible for a conversion credit towards the new permanent coverage.”</a:t>
            </a:r>
          </a:p>
          <a:p>
            <a:r>
              <a:rPr lang="en-US" sz="1200" i="1" kern="1200" dirty="0">
                <a:solidFill>
                  <a:schemeClr val="tx1"/>
                </a:solidFill>
                <a:effectLst/>
                <a:latin typeface="Arial" charset="0"/>
                <a:ea typeface="+mn-ea"/>
                <a:cs typeface="+mn-cs"/>
              </a:rPr>
              <a:t> </a:t>
            </a:r>
            <a:endParaRPr lang="en-US" sz="1200" kern="1200" dirty="0">
              <a:solidFill>
                <a:schemeClr val="tx1"/>
              </a:solidFill>
              <a:effectLst/>
              <a:latin typeface="Arial" charset="0"/>
              <a:ea typeface="+mn-ea"/>
              <a:cs typeface="+mn-cs"/>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i="1" kern="1200" dirty="0">
                <a:solidFill>
                  <a:schemeClr val="tx1"/>
                </a:solidFill>
                <a:effectLst/>
                <a:latin typeface="Arial" charset="0"/>
                <a:ea typeface="+mn-ea"/>
                <a:cs typeface="+mn-cs"/>
              </a:rPr>
              <a:t>“By converting to a permanent policy, you lock in your insurability for the rest of your life.  What if something happens with your health in the future and you are no longer insurable?  Is that something you can live with?”</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sz="1200" i="1" kern="1200" dirty="0">
              <a:solidFill>
                <a:schemeClr val="tx1"/>
              </a:solidFill>
              <a:effectLst/>
              <a:latin typeface="Arial" charset="0"/>
              <a:ea typeface="+mn-ea"/>
              <a:cs typeface="+mn-cs"/>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i="1" kern="1200" dirty="0">
                <a:solidFill>
                  <a:schemeClr val="tx1"/>
                </a:solidFill>
                <a:effectLst/>
                <a:latin typeface="Arial" charset="0"/>
                <a:ea typeface="+mn-ea"/>
                <a:cs typeface="+mn-cs"/>
              </a:rPr>
              <a:t>“There’s a small window to exercise your right to convert and who knows what your health will be in the future.”</a:t>
            </a:r>
            <a:endParaRPr lang="en-US" sz="1200" kern="1200" dirty="0">
              <a:solidFill>
                <a:schemeClr val="tx1"/>
              </a:solidFill>
              <a:effectLst/>
              <a:latin typeface="Arial" charset="0"/>
              <a:ea typeface="+mn-ea"/>
              <a:cs typeface="+mn-cs"/>
            </a:endParaRP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sz="1200" kern="1200" dirty="0">
              <a:solidFill>
                <a:schemeClr val="tx1"/>
              </a:solidFill>
              <a:effectLst/>
              <a:latin typeface="Arial" charset="0"/>
              <a:ea typeface="+mn-ea"/>
              <a:cs typeface="+mn-cs"/>
            </a:endParaRPr>
          </a:p>
          <a:p>
            <a:endParaRPr lang="en-US" sz="1200" kern="1200" dirty="0">
              <a:solidFill>
                <a:schemeClr val="tx1"/>
              </a:solidFill>
              <a:effectLst/>
              <a:latin typeface="Arial" charset="0"/>
              <a:ea typeface="+mn-ea"/>
              <a:cs typeface="+mn-cs"/>
            </a:endParaRPr>
          </a:p>
        </p:txBody>
      </p:sp>
      <p:sp>
        <p:nvSpPr>
          <p:cNvPr id="4" name="Slide Number Placeholder 3"/>
          <p:cNvSpPr>
            <a:spLocks noGrp="1"/>
          </p:cNvSpPr>
          <p:nvPr>
            <p:ph type="sldNum" sz="quarter" idx="5"/>
          </p:nvPr>
        </p:nvSpPr>
        <p:spPr/>
        <p:txBody>
          <a:bodyPr/>
          <a:lstStyle/>
          <a:p>
            <a:pPr>
              <a:defRPr/>
            </a:pPr>
            <a:fld id="{F8D6C22F-4055-4ED1-A7B9-EDA261F8A9F0}" type="slidenum">
              <a:rPr lang="en-US" smtClean="0"/>
              <a:pPr>
                <a:defRPr/>
              </a:pPr>
              <a:t>3</a:t>
            </a:fld>
            <a:endParaRPr lang="en-US"/>
          </a:p>
        </p:txBody>
      </p:sp>
    </p:spTree>
    <p:extLst>
      <p:ext uri="{BB962C8B-B14F-4D97-AF65-F5344CB8AC3E}">
        <p14:creationId xmlns:p14="http://schemas.microsoft.com/office/powerpoint/2010/main" val="416837211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7388"/>
            <a:ext cx="4572000" cy="3429000"/>
          </a:xfrm>
        </p:spPr>
      </p:sp>
      <p:sp>
        <p:nvSpPr>
          <p:cNvPr id="3" name="Notes Placeholder 2"/>
          <p:cNvSpPr>
            <a:spLocks noGrp="1"/>
          </p:cNvSpPr>
          <p:nvPr>
            <p:ph type="body" idx="1"/>
          </p:nvPr>
        </p:nvSpPr>
        <p:spPr/>
        <p:txBody>
          <a:bodyPr/>
          <a:lstStyle/>
          <a:p>
            <a:endParaRPr lang="en-US" sz="1200" kern="1200" dirty="0">
              <a:solidFill>
                <a:schemeClr val="tx1"/>
              </a:solidFill>
              <a:effectLst/>
              <a:latin typeface="Arial" charset="0"/>
              <a:ea typeface="+mn-ea"/>
              <a:cs typeface="+mn-cs"/>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i="1" kern="1200" dirty="0">
                <a:solidFill>
                  <a:schemeClr val="tx1"/>
                </a:solidFill>
                <a:effectLst/>
                <a:latin typeface="Arial" charset="0"/>
                <a:ea typeface="+mn-ea"/>
                <a:cs typeface="+mn-cs"/>
              </a:rPr>
              <a:t>Sample Soundbite: “Term is a temporary solution for a permanent problem - can you </a:t>
            </a:r>
            <a:r>
              <a:rPr lang="en-US" sz="1200" i="1" u="sng" kern="1200" dirty="0">
                <a:solidFill>
                  <a:schemeClr val="tx1"/>
                </a:solidFill>
                <a:effectLst/>
                <a:latin typeface="Arial" charset="0"/>
                <a:ea typeface="+mn-ea"/>
                <a:cs typeface="+mn-cs"/>
              </a:rPr>
              <a:t>guarantee</a:t>
            </a:r>
            <a:r>
              <a:rPr lang="en-US" sz="1200" i="1" kern="1200" dirty="0">
                <a:solidFill>
                  <a:schemeClr val="tx1"/>
                </a:solidFill>
                <a:effectLst/>
                <a:latin typeface="Arial" charset="0"/>
                <a:ea typeface="+mn-ea"/>
                <a:cs typeface="+mn-cs"/>
              </a:rPr>
              <a:t> that your insurance concern will disappear in 10, 15, 20, or even 30 years?”</a:t>
            </a:r>
            <a:endParaRPr lang="en-US" sz="1200" kern="1200" dirty="0">
              <a:solidFill>
                <a:schemeClr val="tx1"/>
              </a:solidFill>
              <a:effectLst/>
              <a:latin typeface="Arial" charset="0"/>
              <a:ea typeface="+mn-ea"/>
              <a:cs typeface="+mn-cs"/>
            </a:endParaRPr>
          </a:p>
          <a:p>
            <a:endParaRPr lang="en-US" sz="1200" kern="1200" dirty="0">
              <a:solidFill>
                <a:schemeClr val="tx1"/>
              </a:solidFill>
              <a:effectLst/>
              <a:latin typeface="Arial" charset="0"/>
              <a:ea typeface="+mn-ea"/>
              <a:cs typeface="+mn-cs"/>
            </a:endParaRPr>
          </a:p>
          <a:p>
            <a:r>
              <a:rPr lang="en-US" sz="1200" kern="1200" dirty="0">
                <a:solidFill>
                  <a:schemeClr val="tx1"/>
                </a:solidFill>
                <a:effectLst/>
                <a:latin typeface="Arial" charset="0"/>
                <a:ea typeface="+mn-ea"/>
                <a:cs typeface="+mn-cs"/>
              </a:rPr>
              <a:t>Think about your policy as an apartment rental or a home you own. Are you interested in renting, or are you looking at the long-term cost and benefits?</a:t>
            </a:r>
          </a:p>
          <a:p>
            <a:endParaRPr lang="en-US" dirty="0"/>
          </a:p>
          <a:p>
            <a:r>
              <a:rPr lang="en-US" sz="1200" kern="1200" dirty="0">
                <a:solidFill>
                  <a:schemeClr val="tx1"/>
                </a:solidFill>
                <a:effectLst/>
                <a:latin typeface="Arial" charset="0"/>
                <a:ea typeface="+mn-ea"/>
                <a:cs typeface="+mn-cs"/>
              </a:rPr>
              <a:t>Much like going from renting to buying a home, buying comes at a higher initial price, but </a:t>
            </a:r>
            <a:r>
              <a:rPr lang="en-US" sz="1200" kern="1200" dirty="0">
                <a:solidFill>
                  <a:schemeClr val="tx1"/>
                </a:solidFill>
                <a:latin typeface="Arial" charset="0"/>
                <a:ea typeface="+mn-ea"/>
                <a:cs typeface="+mn-cs"/>
              </a:rPr>
              <a:t>over the long term the level payments and ability to build up value in the house</a:t>
            </a:r>
            <a:r>
              <a:rPr lang="en-US" sz="1200" kern="1200" dirty="0">
                <a:solidFill>
                  <a:schemeClr val="tx1"/>
                </a:solidFill>
                <a:effectLst/>
                <a:latin typeface="Arial" charset="0"/>
                <a:ea typeface="+mn-ea"/>
                <a:cs typeface="+mn-cs"/>
              </a:rPr>
              <a:t> often can save money over time, especially if the cost to rent increases. Likening that to a term policy, </a:t>
            </a:r>
            <a:r>
              <a:rPr lang="en-US" sz="1200" kern="1200" dirty="0">
                <a:solidFill>
                  <a:schemeClr val="tx1"/>
                </a:solidFill>
                <a:latin typeface="Arial" charset="0"/>
                <a:ea typeface="+mn-ea"/>
                <a:cs typeface="+mn-cs"/>
              </a:rPr>
              <a:t>many fixed permanent life policies can be designed with level premiums over your lifetime, protecting you from the increased premiums that accompany the end of a term life policy's initial term. </a:t>
            </a:r>
          </a:p>
          <a:p>
            <a:endParaRPr lang="en-US" dirty="0"/>
          </a:p>
          <a:p>
            <a:r>
              <a:rPr lang="en-US" sz="1200" kern="1200" dirty="0">
                <a:solidFill>
                  <a:schemeClr val="tx1"/>
                </a:solidFill>
                <a:effectLst/>
                <a:latin typeface="Arial" charset="0"/>
                <a:ea typeface="+mn-ea"/>
                <a:cs typeface="+mn-cs"/>
              </a:rPr>
              <a:t>What are the pieces that make up your financial puzzle? Under your term policy, you’ve elected to “rent” coverage to protect against the possibility of dying too soon and </a:t>
            </a:r>
            <a:r>
              <a:rPr lang="en-US" sz="1200" kern="1200" dirty="0">
                <a:solidFill>
                  <a:schemeClr val="tx1"/>
                </a:solidFill>
                <a:latin typeface="Arial" charset="0"/>
                <a:ea typeface="+mn-ea"/>
                <a:cs typeface="+mn-cs"/>
              </a:rPr>
              <a:t>if your policy has living benefits you've got resources in the event of a serious qualifying illness</a:t>
            </a:r>
            <a:r>
              <a:rPr lang="en-US" sz="1200" kern="1200" dirty="0">
                <a:solidFill>
                  <a:schemeClr val="tx1"/>
                </a:solidFill>
                <a:effectLst/>
                <a:latin typeface="Arial" charset="0"/>
                <a:ea typeface="+mn-ea"/>
                <a:cs typeface="+mn-cs"/>
              </a:rPr>
              <a:t>. You’ve temporarily solved for two pieces of the puzzle with guaranteed death protection and added living benefits that allow you to access the death benefit in the event of a qualifying illness. These protections will stay in place for the length of your term, but how will they continue to solve for your financial puzzle once that term expires?</a:t>
            </a:r>
            <a:endParaRPr lang="en-US" dirty="0"/>
          </a:p>
          <a:p>
            <a:endParaRPr lang="en-US" dirty="0"/>
          </a:p>
        </p:txBody>
      </p:sp>
      <p:sp>
        <p:nvSpPr>
          <p:cNvPr id="4" name="Slide Number Placeholder 3"/>
          <p:cNvSpPr>
            <a:spLocks noGrp="1"/>
          </p:cNvSpPr>
          <p:nvPr>
            <p:ph type="sldNum" sz="quarter" idx="10"/>
          </p:nvPr>
        </p:nvSpPr>
        <p:spPr/>
        <p:txBody>
          <a:bodyPr/>
          <a:lstStyle/>
          <a:p>
            <a:pPr>
              <a:defRPr/>
            </a:pPr>
            <a:fld id="{F8D6C22F-4055-4ED1-A7B9-EDA261F8A9F0}" type="slidenum">
              <a:rPr lang="en-US" smtClean="0"/>
              <a:pPr>
                <a:defRPr/>
              </a:pPr>
              <a:t>4</a:t>
            </a:fld>
            <a:endParaRPr lang="en-US"/>
          </a:p>
        </p:txBody>
      </p:sp>
    </p:spTree>
    <p:extLst>
      <p:ext uri="{BB962C8B-B14F-4D97-AF65-F5344CB8AC3E}">
        <p14:creationId xmlns:p14="http://schemas.microsoft.com/office/powerpoint/2010/main" val="44524002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custDataLst>
              <p:tags r:id="rId1"/>
            </p:custDataLst>
          </p:nvPr>
        </p:nvSpPr>
        <p:spPr>
          <a:xfrm>
            <a:off x="1143000" y="687388"/>
            <a:ext cx="4572000" cy="3429000"/>
          </a:xfrm>
        </p:spPr>
      </p:sp>
      <p:sp>
        <p:nvSpPr>
          <p:cNvPr id="3" name="Notes Placeholder 2"/>
          <p:cNvSpPr>
            <a:spLocks noGrp="1"/>
          </p:cNvSpPr>
          <p:nvPr>
            <p:ph type="body" idx="1"/>
            <p:custDataLst>
              <p:tags r:id="rId2"/>
            </p:custDataLst>
          </p:nvPr>
        </p:nvSpPr>
        <p:spPr/>
        <p:txBody>
          <a:bodyPr/>
          <a:lstStyle/>
          <a:p>
            <a:r>
              <a:rPr lang="en-US" dirty="0"/>
              <a:t>With term life insurance, you have temporary coverage on two pieces of the puzzle: if you die too soon or become ill. Converting to a permanent life insurance policy means </a:t>
            </a:r>
            <a:r>
              <a:rPr lang="en-US" sz="1200" kern="1200" dirty="0">
                <a:solidFill>
                  <a:schemeClr val="tx1"/>
                </a:solidFill>
                <a:latin typeface="Arial" charset="0"/>
                <a:ea typeface="+mn-ea"/>
                <a:cs typeface="+mn-cs"/>
              </a:rPr>
              <a:t>not limiting those protections to a short timeframe:</a:t>
            </a:r>
            <a:endParaRPr lang="en-US" dirty="0"/>
          </a:p>
          <a:p>
            <a:endParaRPr lang="en-US" dirty="0"/>
          </a:p>
          <a:p>
            <a:pPr marL="171450" indent="-171450">
              <a:buFontTx/>
              <a:buChar char="-"/>
            </a:pPr>
            <a:r>
              <a:rPr lang="en-US" sz="1200" kern="1200" dirty="0">
                <a:solidFill>
                  <a:schemeClr val="tx1"/>
                </a:solidFill>
                <a:latin typeface="Arial" charset="0"/>
                <a:ea typeface="+mn-ea"/>
                <a:cs typeface="+mn-cs"/>
              </a:rPr>
              <a:t>Long lasting death benefit guarantees</a:t>
            </a:r>
          </a:p>
          <a:p>
            <a:pPr marL="171450" indent="-171450">
              <a:buFontTx/>
              <a:buChar char="-"/>
            </a:pPr>
            <a:r>
              <a:rPr lang="en-US" dirty="0"/>
              <a:t>Living benefits through Accelerated Benefit Riders to protect against the unexpected in the event of a qualifying illness or injury</a:t>
            </a:r>
          </a:p>
          <a:p>
            <a:pPr marL="171450" indent="-171450">
              <a:buFontTx/>
              <a:buChar char="-"/>
            </a:pPr>
            <a:r>
              <a:rPr lang="en-US" dirty="0"/>
              <a:t>Plus a third piece of the puzzle </a:t>
            </a:r>
            <a:r>
              <a:rPr lang="en-US" sz="1800" dirty="0"/>
              <a:t>that you may not have considered life insurance for: if your premiums are structured correctly, the potential to grow your cash value accumulation. You can use this to supplemental retirement income through loans and withdrawals.</a:t>
            </a:r>
          </a:p>
          <a:p>
            <a:pPr marL="0" indent="0">
              <a:buFontTx/>
              <a:buNone/>
            </a:pPr>
            <a:endParaRPr lang="en-US" dirty="0"/>
          </a:p>
          <a:p>
            <a:pPr marL="0" indent="0">
              <a:buFontTx/>
              <a:buNone/>
            </a:pPr>
            <a:r>
              <a:rPr lang="en-US" dirty="0"/>
              <a:t>With no expiration date on these benefits, the difference in premium that you pay </a:t>
            </a:r>
            <a:r>
              <a:rPr lang="en-US" sz="1200" kern="1200" dirty="0">
                <a:solidFill>
                  <a:schemeClr val="tx1"/>
                </a:solidFill>
                <a:latin typeface="Arial" charset="0"/>
                <a:ea typeface="+mn-ea"/>
                <a:cs typeface="+mn-cs"/>
              </a:rPr>
              <a:t>for the permanent life insurance may be</a:t>
            </a:r>
            <a:r>
              <a:rPr lang="en-US" dirty="0"/>
              <a:t> worth the long-term protections against unforeseen risks, and can be much more cost-effective than waiting to renew a term policy. </a:t>
            </a:r>
          </a:p>
          <a:p>
            <a:pPr marL="0" indent="0">
              <a:buFontTx/>
              <a:buNone/>
            </a:pPr>
            <a:endParaRPr lang="en-US"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en-US" i="1" dirty="0"/>
              <a:t>Sample Soundbite: </a:t>
            </a:r>
            <a:r>
              <a:rPr lang="en-US" sz="1200" i="1" kern="1200" dirty="0">
                <a:solidFill>
                  <a:schemeClr val="tx1"/>
                </a:solidFill>
                <a:effectLst/>
                <a:latin typeface="Arial" charset="0"/>
                <a:ea typeface="+mn-ea"/>
                <a:cs typeface="+mn-cs"/>
              </a:rPr>
              <a:t>“If you value the accelerated benefit riders, then there may be an advantage to converting - and extending these protections beyond the initial term of your current policy.”</a:t>
            </a:r>
          </a:p>
          <a:p>
            <a:pPr marL="0" indent="0">
              <a:buFontTx/>
              <a:buNone/>
            </a:pPr>
            <a:endParaRPr lang="en-US" i="1" dirty="0"/>
          </a:p>
          <a:p>
            <a:endParaRPr lang="en-US" dirty="0"/>
          </a:p>
        </p:txBody>
      </p:sp>
      <p:sp>
        <p:nvSpPr>
          <p:cNvPr id="4" name="Slide Number Placeholder 3"/>
          <p:cNvSpPr>
            <a:spLocks noGrp="1"/>
          </p:cNvSpPr>
          <p:nvPr>
            <p:ph type="sldNum" sz="quarter" idx="10"/>
            <p:custDataLst>
              <p:tags r:id="rId3"/>
            </p:custDataLst>
          </p:nvPr>
        </p:nvSpPr>
        <p:spPr/>
        <p:txBody>
          <a:bodyPr/>
          <a:lstStyle/>
          <a:p>
            <a:pPr marL="0" marR="0" lvl="0" indent="0" algn="r" defTabSz="914400" rtl="0" eaLnBrk="1" fontAlgn="auto" latinLnBrk="0" hangingPunct="1">
              <a:lnSpc>
                <a:spcPct val="100000"/>
              </a:lnSpc>
              <a:spcBef>
                <a:spcPct val="0"/>
              </a:spcBef>
              <a:spcAft>
                <a:spcPct val="0"/>
              </a:spcAft>
              <a:buClrTx/>
              <a:buSzTx/>
              <a:buFontTx/>
              <a:buNone/>
              <a:tabLst/>
              <a:defRPr/>
            </a:pPr>
            <a:fld id="{AC4D0A6C-3486-456E-8A92-6CF9AE1BD2B5}" type="slidenum">
              <a:rPr kumimoji="0" lang="en-US" sz="1200" b="0" i="0" u="none" strike="noStrike" kern="1200" cap="none" spc="0" normalizeH="0" baseline="0" noProof="0" smtClean="0">
                <a:ln>
                  <a:noFill/>
                </a:ln>
                <a:solidFill>
                  <a:prstClr val="black"/>
                </a:solidFill>
                <a:effectLst/>
                <a:uLnTx/>
                <a:uFillTx/>
                <a:latin typeface="Calibri"/>
                <a:cs typeface="Arial" pitchFamily="34" charset="0"/>
              </a:rPr>
              <a:pPr marL="0" marR="0" lvl="0" indent="0" algn="r" defTabSz="914400" rtl="0" eaLnBrk="1" fontAlgn="auto" latinLnBrk="0" hangingPunct="1">
                <a:lnSpc>
                  <a:spcPct val="100000"/>
                </a:lnSpc>
                <a:spcBef>
                  <a:spcPct val="0"/>
                </a:spcBef>
                <a:spcAft>
                  <a:spcPct val="0"/>
                </a:spcAft>
                <a:buClrTx/>
                <a:buSzTx/>
                <a:buFontTx/>
                <a:buNone/>
                <a:tabLst/>
                <a:defRPr/>
              </a:pPr>
              <a:t>5</a:t>
            </a:fld>
            <a:endParaRPr kumimoji="0" lang="en-US" sz="1200" b="0" i="0" u="none" strike="noStrike" kern="1200" cap="none" spc="0" normalizeH="0" baseline="0" noProof="0">
              <a:ln>
                <a:noFill/>
              </a:ln>
              <a:solidFill>
                <a:prstClr val="black"/>
              </a:solidFill>
              <a:effectLst/>
              <a:uLnTx/>
              <a:uFillTx/>
              <a:latin typeface="Calibri"/>
              <a:cs typeface="Arial" pitchFamily="34" charset="0"/>
            </a:endParaRPr>
          </a:p>
        </p:txBody>
      </p:sp>
    </p:spTree>
    <p:extLst>
      <p:ext uri="{BB962C8B-B14F-4D97-AF65-F5344CB8AC3E}">
        <p14:creationId xmlns:p14="http://schemas.microsoft.com/office/powerpoint/2010/main" val="11794734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t>As you think about the long term, different permanent life solutions can offer more than just a death benefit:</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dirty="0"/>
          </a:p>
          <a:p>
            <a:pPr marL="171450" marR="0" lvl="0" indent="-171450" algn="l" defTabSz="914400" rtl="0" eaLnBrk="0" fontAlgn="base" latinLnBrk="0" hangingPunct="0">
              <a:lnSpc>
                <a:spcPct val="100000"/>
              </a:lnSpc>
              <a:spcBef>
                <a:spcPct val="30000"/>
              </a:spcBef>
              <a:spcAft>
                <a:spcPct val="0"/>
              </a:spcAft>
              <a:buClrTx/>
              <a:buSzTx/>
              <a:buFontTx/>
              <a:buChar char="-"/>
              <a:tabLst/>
              <a:defRPr/>
            </a:pPr>
            <a:r>
              <a:rPr lang="en-US" dirty="0"/>
              <a:t>Strategy for retirement,</a:t>
            </a:r>
          </a:p>
          <a:p>
            <a:pPr marL="171450" marR="0" lvl="0" indent="-171450" algn="l" defTabSz="914400" rtl="0" eaLnBrk="0" fontAlgn="base" latinLnBrk="0" hangingPunct="0">
              <a:lnSpc>
                <a:spcPct val="100000"/>
              </a:lnSpc>
              <a:spcBef>
                <a:spcPct val="30000"/>
              </a:spcBef>
              <a:spcAft>
                <a:spcPct val="0"/>
              </a:spcAft>
              <a:buClrTx/>
              <a:buSzTx/>
              <a:buFontTx/>
              <a:buChar char="-"/>
              <a:tabLst/>
              <a:defRPr/>
            </a:pPr>
            <a:r>
              <a:rPr lang="en-US" dirty="0"/>
              <a:t>A security net if you were to get sick,</a:t>
            </a:r>
          </a:p>
          <a:p>
            <a:pPr marL="171450" marR="0" lvl="0" indent="-171450" algn="l" defTabSz="914400" rtl="0" eaLnBrk="0" fontAlgn="base" latinLnBrk="0" hangingPunct="0">
              <a:lnSpc>
                <a:spcPct val="100000"/>
              </a:lnSpc>
              <a:spcBef>
                <a:spcPct val="30000"/>
              </a:spcBef>
              <a:spcAft>
                <a:spcPct val="0"/>
              </a:spcAft>
              <a:buClrTx/>
              <a:buSzTx/>
              <a:buFontTx/>
              <a:buChar char="-"/>
              <a:tabLst/>
              <a:defRPr/>
            </a:pPr>
            <a:r>
              <a:rPr lang="en-US" dirty="0"/>
              <a:t>The potential to accrue cash value that’s not exposed to the market. </a:t>
            </a:r>
          </a:p>
          <a:p>
            <a:endParaRPr lang="en-US" dirty="0"/>
          </a:p>
        </p:txBody>
      </p:sp>
      <p:sp>
        <p:nvSpPr>
          <p:cNvPr id="4" name="Slide Number Placeholder 3"/>
          <p:cNvSpPr>
            <a:spLocks noGrp="1"/>
          </p:cNvSpPr>
          <p:nvPr>
            <p:ph type="sldNum" sz="quarter" idx="5"/>
          </p:nvPr>
        </p:nvSpPr>
        <p:spPr/>
        <p:txBody>
          <a:bodyPr/>
          <a:lstStyle/>
          <a:p>
            <a:pPr>
              <a:defRPr/>
            </a:pPr>
            <a:fld id="{F8D6C22F-4055-4ED1-A7B9-EDA261F8A9F0}" type="slidenum">
              <a:rPr lang="en-US" smtClean="0"/>
              <a:pPr>
                <a:defRPr/>
              </a:pPr>
              <a:t>6</a:t>
            </a:fld>
            <a:endParaRPr lang="en-US"/>
          </a:p>
        </p:txBody>
      </p:sp>
    </p:spTree>
    <p:extLst>
      <p:ext uri="{BB962C8B-B14F-4D97-AF65-F5344CB8AC3E}">
        <p14:creationId xmlns:p14="http://schemas.microsoft.com/office/powerpoint/2010/main" val="360806939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US" dirty="0"/>
              <a:t>Term conversion is available on </a:t>
            </a:r>
            <a:r>
              <a:rPr lang="en-US" dirty="0" err="1"/>
              <a:t>eApp</a:t>
            </a:r>
            <a:endParaRPr lang="en-US" dirty="0"/>
          </a:p>
          <a:p>
            <a:pPr marL="171450" indent="-171450">
              <a:buFontTx/>
              <a:buChar char="-"/>
            </a:pPr>
            <a:r>
              <a:rPr lang="en-US" dirty="0"/>
              <a:t>Can take as little as 1 day to process</a:t>
            </a:r>
          </a:p>
          <a:p>
            <a:pPr marL="171450" indent="-171450">
              <a:buFontTx/>
              <a:buChar char="-"/>
            </a:pPr>
            <a:r>
              <a:rPr lang="en-US" dirty="0"/>
              <a:t>No underwriting </a:t>
            </a:r>
            <a:r>
              <a:rPr lang="en-US" sz="1200" kern="1200" dirty="0">
                <a:solidFill>
                  <a:schemeClr val="tx1"/>
                </a:solidFill>
                <a:latin typeface="Arial" charset="0"/>
                <a:ea typeface="+mn-ea"/>
                <a:cs typeface="+mn-cs"/>
              </a:rPr>
              <a:t>if the same or lesser coverage is being converted</a:t>
            </a:r>
            <a:endParaRPr lang="en-US" dirty="0"/>
          </a:p>
        </p:txBody>
      </p:sp>
      <p:sp>
        <p:nvSpPr>
          <p:cNvPr id="4" name="Slide Number Placeholder 3"/>
          <p:cNvSpPr>
            <a:spLocks noGrp="1"/>
          </p:cNvSpPr>
          <p:nvPr>
            <p:ph type="sldNum" sz="quarter" idx="5"/>
          </p:nvPr>
        </p:nvSpPr>
        <p:spPr/>
        <p:txBody>
          <a:bodyPr/>
          <a:lstStyle/>
          <a:p>
            <a:pPr>
              <a:defRPr/>
            </a:pPr>
            <a:fld id="{F8D6C22F-4055-4ED1-A7B9-EDA261F8A9F0}" type="slidenum">
              <a:rPr lang="en-US" smtClean="0"/>
              <a:pPr>
                <a:defRPr/>
              </a:pPr>
              <a:t>7</a:t>
            </a:fld>
            <a:endParaRPr lang="en-US"/>
          </a:p>
        </p:txBody>
      </p:sp>
    </p:spTree>
    <p:extLst>
      <p:ext uri="{BB962C8B-B14F-4D97-AF65-F5344CB8AC3E}">
        <p14:creationId xmlns:p14="http://schemas.microsoft.com/office/powerpoint/2010/main" val="142608578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What questions do you have for me? From there, we can talk about a permanent life insurance solution that might work best for you. </a:t>
            </a:r>
          </a:p>
        </p:txBody>
      </p:sp>
      <p:sp>
        <p:nvSpPr>
          <p:cNvPr id="4" name="Slide Number Placeholder 3"/>
          <p:cNvSpPr>
            <a:spLocks noGrp="1"/>
          </p:cNvSpPr>
          <p:nvPr>
            <p:ph type="sldNum" sz="quarter" idx="5"/>
          </p:nvPr>
        </p:nvSpPr>
        <p:spPr/>
        <p:txBody>
          <a:bodyPr/>
          <a:lstStyle/>
          <a:p>
            <a:pPr>
              <a:defRPr/>
            </a:pPr>
            <a:fld id="{F8D6C22F-4055-4ED1-A7B9-EDA261F8A9F0}" type="slidenum">
              <a:rPr lang="en-US" smtClean="0"/>
              <a:pPr>
                <a:defRPr/>
              </a:pPr>
              <a:t>8</a:t>
            </a:fld>
            <a:endParaRPr lang="en-US"/>
          </a:p>
        </p:txBody>
      </p:sp>
    </p:spTree>
    <p:extLst>
      <p:ext uri="{BB962C8B-B14F-4D97-AF65-F5344CB8AC3E}">
        <p14:creationId xmlns:p14="http://schemas.microsoft.com/office/powerpoint/2010/main" val="363951898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Slide">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457200" y="2844739"/>
            <a:ext cx="8686802" cy="923330"/>
          </a:xfrm>
          <a:solidFill>
            <a:schemeClr val="tx2">
              <a:alpha val="90000"/>
            </a:schemeClr>
          </a:solidFill>
        </p:spPr>
        <p:txBody>
          <a:bodyPr wrap="square" lIns="182880" rIns="457200" anchor="b">
            <a:spAutoFit/>
          </a:bodyPr>
          <a:lstStyle>
            <a:lvl1pPr algn="l">
              <a:defRPr sz="4000"/>
            </a:lvl1pPr>
          </a:lstStyle>
          <a:p>
            <a:r>
              <a:rPr lang="en-US"/>
              <a:t>Click to edit Master title style</a:t>
            </a:r>
            <a:endParaRPr lang="en-US" dirty="0"/>
          </a:p>
        </p:txBody>
      </p:sp>
      <p:sp>
        <p:nvSpPr>
          <p:cNvPr id="3" name="Subtitle 2"/>
          <p:cNvSpPr>
            <a:spLocks noGrp="1"/>
          </p:cNvSpPr>
          <p:nvPr>
            <p:ph type="subTitle" idx="1"/>
          </p:nvPr>
        </p:nvSpPr>
        <p:spPr>
          <a:xfrm>
            <a:off x="1276488" y="3768070"/>
            <a:ext cx="7867511" cy="488034"/>
          </a:xfrm>
          <a:solidFill>
            <a:schemeClr val="accent1"/>
          </a:solidFill>
        </p:spPr>
        <p:txBody>
          <a:bodyPr lIns="182880" tIns="91440" rIns="457200" bIns="91440">
            <a:noAutofit/>
          </a:bodyPr>
          <a:lstStyle>
            <a:lvl1pPr marL="0" indent="0" algn="l">
              <a:buNone/>
              <a:defRPr sz="2400">
                <a:solidFill>
                  <a:schemeClr val="bg2"/>
                </a:solidFill>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a:t>Click to edit Master subtitle style</a:t>
            </a:r>
            <a:endParaRPr lang="en-US" dirty="0"/>
          </a:p>
        </p:txBody>
      </p:sp>
      <p:sp>
        <p:nvSpPr>
          <p:cNvPr id="11" name="TextBox 10"/>
          <p:cNvSpPr txBox="1"/>
          <p:nvPr/>
        </p:nvSpPr>
        <p:spPr>
          <a:xfrm>
            <a:off x="1000350" y="6648712"/>
            <a:ext cx="1626472" cy="104644"/>
          </a:xfrm>
          <a:prstGeom prst="rect">
            <a:avLst/>
          </a:prstGeom>
          <a:noFill/>
        </p:spPr>
        <p:txBody>
          <a:bodyPr wrap="square" lIns="0" tIns="0" rIns="0" bIns="0" rtlCol="0">
            <a:spAutoFit/>
          </a:bodyPr>
          <a:lstStyle/>
          <a:p>
            <a:r>
              <a:rPr lang="en-US" sz="680" dirty="0"/>
              <a:t>|  Cat #103671(1217)</a:t>
            </a:r>
          </a:p>
        </p:txBody>
      </p:sp>
      <p:grpSp>
        <p:nvGrpSpPr>
          <p:cNvPr id="8" name="Group 7">
            <a:extLst>
              <a:ext uri="{FF2B5EF4-FFF2-40B4-BE49-F238E27FC236}">
                <a16:creationId xmlns:a16="http://schemas.microsoft.com/office/drawing/2014/main" id="{55AF458C-DFA9-0344-BCD3-A1039F071D70}"/>
              </a:ext>
            </a:extLst>
          </p:cNvPr>
          <p:cNvGrpSpPr/>
          <p:nvPr userDrawn="1"/>
        </p:nvGrpSpPr>
        <p:grpSpPr>
          <a:xfrm>
            <a:off x="457200" y="0"/>
            <a:ext cx="3042062" cy="1570384"/>
            <a:chOff x="435429" y="0"/>
            <a:chExt cx="3568535" cy="1842161"/>
          </a:xfrm>
        </p:grpSpPr>
        <p:sp>
          <p:nvSpPr>
            <p:cNvPr id="9" name="Rectangle 8">
              <a:extLst>
                <a:ext uri="{FF2B5EF4-FFF2-40B4-BE49-F238E27FC236}">
                  <a16:creationId xmlns:a16="http://schemas.microsoft.com/office/drawing/2014/main" id="{3390D92E-B73C-434C-8AF6-3B3753F10D6E}"/>
                </a:ext>
              </a:extLst>
            </p:cNvPr>
            <p:cNvSpPr/>
            <p:nvPr userDrawn="1"/>
          </p:nvSpPr>
          <p:spPr>
            <a:xfrm>
              <a:off x="435429" y="0"/>
              <a:ext cx="3568535" cy="1842161"/>
            </a:xfrm>
            <a:prstGeom prst="rect">
              <a:avLst/>
            </a:prstGeom>
            <a:solidFill>
              <a:schemeClr val="tx2">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pic>
          <p:nvPicPr>
            <p:cNvPr id="14" name="Picture 6" descr="NLGWhite.png">
              <a:extLst>
                <a:ext uri="{FF2B5EF4-FFF2-40B4-BE49-F238E27FC236}">
                  <a16:creationId xmlns:a16="http://schemas.microsoft.com/office/drawing/2014/main" id="{AD27AD71-CCB9-6F44-8C74-1B1A33D41527}"/>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b="26183"/>
            <a:stretch/>
          </p:blipFill>
          <p:spPr bwMode="auto">
            <a:xfrm>
              <a:off x="802238" y="753686"/>
              <a:ext cx="2834917" cy="822961"/>
            </a:xfrm>
            <a:prstGeom prst="rect">
              <a:avLst/>
            </a:prstGeom>
            <a:noFill/>
            <a:ln w="9525">
              <a:noFill/>
              <a:miter lim="800000"/>
              <a:headEnd/>
              <a:tailEnd/>
            </a:ln>
          </p:spPr>
        </p:pic>
      </p:grpSp>
    </p:spTree>
    <p:extLst>
      <p:ext uri="{BB962C8B-B14F-4D97-AF65-F5344CB8AC3E}">
        <p14:creationId xmlns:p14="http://schemas.microsoft.com/office/powerpoint/2010/main" val="281125243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aseline="0"/>
            </a:lvl1pPr>
          </a:lstStyle>
          <a:p>
            <a:r>
              <a:rPr lang="en-US"/>
              <a:t>Click to edit Master title style</a:t>
            </a:r>
            <a:endParaRPr lang="en-US" dirty="0"/>
          </a:p>
        </p:txBody>
      </p:sp>
      <p:sp>
        <p:nvSpPr>
          <p:cNvPr id="4" name="Content Placeholder 3">
            <a:extLst>
              <a:ext uri="{FF2B5EF4-FFF2-40B4-BE49-F238E27FC236}">
                <a16:creationId xmlns:a16="http://schemas.microsoft.com/office/drawing/2014/main" id="{CF37EBAA-3AE3-4290-A1ED-1934E8E5A9C6}"/>
              </a:ext>
            </a:extLst>
          </p:cNvPr>
          <p:cNvSpPr>
            <a:spLocks noGrp="1"/>
          </p:cNvSpPr>
          <p:nvPr>
            <p:ph sz="quarter" idx="10"/>
          </p:nvPr>
        </p:nvSpPr>
        <p:spPr>
          <a:xfrm>
            <a:off x="274319" y="1371600"/>
            <a:ext cx="4643589" cy="5029200"/>
          </a:xfrm>
        </p:spPr>
        <p:txBody>
          <a:bodyPr rIns="18288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Picture Placeholder 4">
            <a:extLst>
              <a:ext uri="{FF2B5EF4-FFF2-40B4-BE49-F238E27FC236}">
                <a16:creationId xmlns:a16="http://schemas.microsoft.com/office/drawing/2014/main" id="{1CDAA57C-B42E-4ABE-9F8A-08BACA5C0BA2}"/>
              </a:ext>
            </a:extLst>
          </p:cNvPr>
          <p:cNvSpPr>
            <a:spLocks noGrp="1"/>
          </p:cNvSpPr>
          <p:nvPr>
            <p:ph type="pic" sz="quarter" idx="11"/>
          </p:nvPr>
        </p:nvSpPr>
        <p:spPr>
          <a:xfrm>
            <a:off x="4917909" y="1153712"/>
            <a:ext cx="4226092" cy="5428063"/>
          </a:xfrm>
        </p:spPr>
        <p:txBody>
          <a:bodyPr/>
          <a:lstStyle/>
          <a:p>
            <a:endParaRPr lang="en-US"/>
          </a:p>
        </p:txBody>
      </p:sp>
    </p:spTree>
    <p:extLst>
      <p:ext uri="{BB962C8B-B14F-4D97-AF65-F5344CB8AC3E}">
        <p14:creationId xmlns:p14="http://schemas.microsoft.com/office/powerpoint/2010/main" val="423387620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43909836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 y="366537"/>
            <a:ext cx="9143999" cy="784830"/>
          </a:xfrm>
        </p:spPr>
        <p:txBody>
          <a:bodyPr lIns="365760" rIns="365760" anchor="ctr" anchorCtr="0"/>
          <a:lstStyle/>
          <a:p>
            <a:r>
              <a:rPr lang="en-US" dirty="0"/>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Text Placeholder 7">
            <a:extLst>
              <a:ext uri="{FF2B5EF4-FFF2-40B4-BE49-F238E27FC236}">
                <a16:creationId xmlns:a16="http://schemas.microsoft.com/office/drawing/2014/main" id="{0F6772F7-2348-45CF-83C0-9A3193328327}"/>
              </a:ext>
            </a:extLst>
          </p:cNvPr>
          <p:cNvSpPr>
            <a:spLocks noGrp="1" noChangeAspect="1"/>
          </p:cNvSpPr>
          <p:nvPr>
            <p:ph type="body" sz="quarter" idx="10"/>
          </p:nvPr>
        </p:nvSpPr>
        <p:spPr>
          <a:xfrm>
            <a:off x="4771346" y="365760"/>
            <a:ext cx="4372657" cy="786384"/>
          </a:xfrm>
          <a:custGeom>
            <a:avLst/>
            <a:gdLst>
              <a:gd name="connsiteX0" fmla="*/ 822960 w 6101381"/>
              <a:gd name="connsiteY0" fmla="*/ 0 h 822960"/>
              <a:gd name="connsiteX1" fmla="*/ 6101381 w 6101381"/>
              <a:gd name="connsiteY1" fmla="*/ 0 h 822960"/>
              <a:gd name="connsiteX2" fmla="*/ 6101381 w 6101381"/>
              <a:gd name="connsiteY2" fmla="*/ 822960 h 822960"/>
              <a:gd name="connsiteX3" fmla="*/ 0 w 6101381"/>
              <a:gd name="connsiteY3" fmla="*/ 822960 h 822960"/>
            </a:gdLst>
            <a:ahLst/>
            <a:cxnLst>
              <a:cxn ang="0">
                <a:pos x="connsiteX0" y="connsiteY0"/>
              </a:cxn>
              <a:cxn ang="0">
                <a:pos x="connsiteX1" y="connsiteY1"/>
              </a:cxn>
              <a:cxn ang="0">
                <a:pos x="connsiteX2" y="connsiteY2"/>
              </a:cxn>
              <a:cxn ang="0">
                <a:pos x="connsiteX3" y="connsiteY3"/>
              </a:cxn>
            </a:cxnLst>
            <a:rect l="l" t="t" r="r" b="b"/>
            <a:pathLst>
              <a:path w="6101381" h="822960">
                <a:moveTo>
                  <a:pt x="822960" y="0"/>
                </a:moveTo>
                <a:lnTo>
                  <a:pt x="6101381" y="0"/>
                </a:lnTo>
                <a:lnTo>
                  <a:pt x="6101381" y="822960"/>
                </a:lnTo>
                <a:lnTo>
                  <a:pt x="0" y="822960"/>
                </a:lnTo>
                <a:close/>
              </a:path>
            </a:pathLst>
          </a:custGeom>
          <a:solidFill>
            <a:schemeClr val="accent1"/>
          </a:solidFill>
        </p:spPr>
        <p:txBody>
          <a:bodyPr wrap="square" lIns="182880" rIns="365760" anchor="ctr" anchorCtr="0">
            <a:noAutofit/>
          </a:bodyPr>
          <a:lstStyle>
            <a:lvl1pPr algn="r">
              <a:defRPr>
                <a:solidFill>
                  <a:schemeClr val="bg2"/>
                </a:solidFill>
              </a:defRPr>
            </a:lvl1pPr>
            <a:lvl2pPr marL="342882" indent="0">
              <a:buNone/>
              <a:defRPr/>
            </a:lvl2pPr>
          </a:lstStyle>
          <a:p>
            <a:pPr lvl="0"/>
            <a:r>
              <a:rPr lang="en-US" dirty="0"/>
              <a:t>Edit Master text styles</a:t>
            </a:r>
          </a:p>
        </p:txBody>
      </p:sp>
    </p:spTree>
    <p:extLst>
      <p:ext uri="{BB962C8B-B14F-4D97-AF65-F5344CB8AC3E}">
        <p14:creationId xmlns:p14="http://schemas.microsoft.com/office/powerpoint/2010/main" val="238445236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3_Title Only">
    <p:spTree>
      <p:nvGrpSpPr>
        <p:cNvPr id="1" name=""/>
        <p:cNvGrpSpPr/>
        <p:nvPr/>
      </p:nvGrpSpPr>
      <p:grpSpPr>
        <a:xfrm>
          <a:off x="0" y="0"/>
          <a:ext cx="0" cy="0"/>
          <a:chOff x="0" y="0"/>
          <a:chExt cx="0" cy="0"/>
        </a:xfrm>
      </p:grpSpPr>
      <p:sp>
        <p:nvSpPr>
          <p:cNvPr id="5" name="Content Placeholder 2"/>
          <p:cNvSpPr>
            <a:spLocks noGrp="1"/>
          </p:cNvSpPr>
          <p:nvPr>
            <p:ph idx="1"/>
          </p:nvPr>
        </p:nvSpPr>
        <p:spPr>
          <a:xfrm>
            <a:off x="3558048" y="1425808"/>
            <a:ext cx="5615722" cy="1047922"/>
          </a:xfrm>
          <a:custGeom>
            <a:avLst/>
            <a:gdLst>
              <a:gd name="connsiteX0" fmla="*/ 0 w 10972799"/>
              <a:gd name="connsiteY0" fmla="*/ 576688 h 576688"/>
              <a:gd name="connsiteX1" fmla="*/ 144172 w 10972799"/>
              <a:gd name="connsiteY1" fmla="*/ 0 h 576688"/>
              <a:gd name="connsiteX2" fmla="*/ 10972799 w 10972799"/>
              <a:gd name="connsiteY2" fmla="*/ 0 h 576688"/>
              <a:gd name="connsiteX3" fmla="*/ 10828627 w 10972799"/>
              <a:gd name="connsiteY3" fmla="*/ 576688 h 576688"/>
              <a:gd name="connsiteX4" fmla="*/ 0 w 10972799"/>
              <a:gd name="connsiteY4" fmla="*/ 576688 h 576688"/>
              <a:gd name="connsiteX0" fmla="*/ 0 w 10983485"/>
              <a:gd name="connsiteY0" fmla="*/ 576688 h 576688"/>
              <a:gd name="connsiteX1" fmla="*/ 144172 w 10983485"/>
              <a:gd name="connsiteY1" fmla="*/ 0 h 576688"/>
              <a:gd name="connsiteX2" fmla="*/ 10972799 w 10983485"/>
              <a:gd name="connsiteY2" fmla="*/ 0 h 576688"/>
              <a:gd name="connsiteX3" fmla="*/ 10983485 w 10983485"/>
              <a:gd name="connsiteY3" fmla="*/ 569314 h 576688"/>
              <a:gd name="connsiteX4" fmla="*/ 0 w 10983485"/>
              <a:gd name="connsiteY4" fmla="*/ 576688 h 576688"/>
              <a:gd name="connsiteX0" fmla="*/ 0 w 10972799"/>
              <a:gd name="connsiteY0" fmla="*/ 576688 h 576688"/>
              <a:gd name="connsiteX1" fmla="*/ 144172 w 10972799"/>
              <a:gd name="connsiteY1" fmla="*/ 0 h 576688"/>
              <a:gd name="connsiteX2" fmla="*/ 10972799 w 10972799"/>
              <a:gd name="connsiteY2" fmla="*/ 0 h 576688"/>
              <a:gd name="connsiteX3" fmla="*/ 10968736 w 10972799"/>
              <a:gd name="connsiteY3" fmla="*/ 576688 h 576688"/>
              <a:gd name="connsiteX4" fmla="*/ 0 w 10972799"/>
              <a:gd name="connsiteY4" fmla="*/ 576688 h 576688"/>
              <a:gd name="connsiteX0" fmla="*/ 0 w 11253018"/>
              <a:gd name="connsiteY0" fmla="*/ 576688 h 576688"/>
              <a:gd name="connsiteX1" fmla="*/ 424391 w 11253018"/>
              <a:gd name="connsiteY1" fmla="*/ 0 h 576688"/>
              <a:gd name="connsiteX2" fmla="*/ 11253018 w 11253018"/>
              <a:gd name="connsiteY2" fmla="*/ 0 h 576688"/>
              <a:gd name="connsiteX3" fmla="*/ 11248955 w 11253018"/>
              <a:gd name="connsiteY3" fmla="*/ 576688 h 576688"/>
              <a:gd name="connsiteX4" fmla="*/ 0 w 11253018"/>
              <a:gd name="connsiteY4" fmla="*/ 576688 h 576688"/>
              <a:gd name="connsiteX0" fmla="*/ 0 w 11356257"/>
              <a:gd name="connsiteY0" fmla="*/ 576688 h 576688"/>
              <a:gd name="connsiteX1" fmla="*/ 527630 w 11356257"/>
              <a:gd name="connsiteY1" fmla="*/ 0 h 576688"/>
              <a:gd name="connsiteX2" fmla="*/ 11356257 w 11356257"/>
              <a:gd name="connsiteY2" fmla="*/ 0 h 576688"/>
              <a:gd name="connsiteX3" fmla="*/ 11352194 w 11356257"/>
              <a:gd name="connsiteY3" fmla="*/ 576688 h 576688"/>
              <a:gd name="connsiteX4" fmla="*/ 0 w 11356257"/>
              <a:gd name="connsiteY4" fmla="*/ 576688 h 576688"/>
              <a:gd name="connsiteX0" fmla="*/ 0 w 11356257"/>
              <a:gd name="connsiteY0" fmla="*/ 576688 h 576688"/>
              <a:gd name="connsiteX1" fmla="*/ 527630 w 11356257"/>
              <a:gd name="connsiteY1" fmla="*/ 0 h 576688"/>
              <a:gd name="connsiteX2" fmla="*/ 11356257 w 11356257"/>
              <a:gd name="connsiteY2" fmla="*/ 0 h 576688"/>
              <a:gd name="connsiteX3" fmla="*/ 11352194 w 11356257"/>
              <a:gd name="connsiteY3" fmla="*/ 576688 h 576688"/>
              <a:gd name="connsiteX4" fmla="*/ 0 w 11356257"/>
              <a:gd name="connsiteY4" fmla="*/ 576688 h 576688"/>
              <a:gd name="connsiteX0" fmla="*/ 0 w 11356257"/>
              <a:gd name="connsiteY0" fmla="*/ 576688 h 576688"/>
              <a:gd name="connsiteX1" fmla="*/ 911088 w 11356257"/>
              <a:gd name="connsiteY1" fmla="*/ 0 h 576688"/>
              <a:gd name="connsiteX2" fmla="*/ 11356257 w 11356257"/>
              <a:gd name="connsiteY2" fmla="*/ 0 h 576688"/>
              <a:gd name="connsiteX3" fmla="*/ 11352194 w 11356257"/>
              <a:gd name="connsiteY3" fmla="*/ 576688 h 576688"/>
              <a:gd name="connsiteX4" fmla="*/ 0 w 11356257"/>
              <a:gd name="connsiteY4" fmla="*/ 576688 h 576688"/>
              <a:gd name="connsiteX0" fmla="*/ 0 w 11474244"/>
              <a:gd name="connsiteY0" fmla="*/ 576688 h 576688"/>
              <a:gd name="connsiteX1" fmla="*/ 1029075 w 11474244"/>
              <a:gd name="connsiteY1" fmla="*/ 0 h 576688"/>
              <a:gd name="connsiteX2" fmla="*/ 11474244 w 11474244"/>
              <a:gd name="connsiteY2" fmla="*/ 0 h 576688"/>
              <a:gd name="connsiteX3" fmla="*/ 11470181 w 11474244"/>
              <a:gd name="connsiteY3" fmla="*/ 576688 h 576688"/>
              <a:gd name="connsiteX4" fmla="*/ 0 w 11474244"/>
              <a:gd name="connsiteY4" fmla="*/ 576688 h 576688"/>
              <a:gd name="connsiteX0" fmla="*/ 0 w 11474244"/>
              <a:gd name="connsiteY0" fmla="*/ 580776 h 580776"/>
              <a:gd name="connsiteX1" fmla="*/ 1029075 w 11474244"/>
              <a:gd name="connsiteY1" fmla="*/ 0 h 580776"/>
              <a:gd name="connsiteX2" fmla="*/ 11474244 w 11474244"/>
              <a:gd name="connsiteY2" fmla="*/ 0 h 580776"/>
              <a:gd name="connsiteX3" fmla="*/ 11470181 w 11474244"/>
              <a:gd name="connsiteY3" fmla="*/ 576688 h 580776"/>
              <a:gd name="connsiteX4" fmla="*/ 0 w 11474244"/>
              <a:gd name="connsiteY4" fmla="*/ 580776 h 580776"/>
              <a:gd name="connsiteX0" fmla="*/ 0 w 11474244"/>
              <a:gd name="connsiteY0" fmla="*/ 580776 h 580776"/>
              <a:gd name="connsiteX1" fmla="*/ 1051197 w 11474244"/>
              <a:gd name="connsiteY1" fmla="*/ 0 h 580776"/>
              <a:gd name="connsiteX2" fmla="*/ 11474244 w 11474244"/>
              <a:gd name="connsiteY2" fmla="*/ 0 h 580776"/>
              <a:gd name="connsiteX3" fmla="*/ 11470181 w 11474244"/>
              <a:gd name="connsiteY3" fmla="*/ 576688 h 580776"/>
              <a:gd name="connsiteX4" fmla="*/ 0 w 11474244"/>
              <a:gd name="connsiteY4" fmla="*/ 580776 h 580776"/>
              <a:gd name="connsiteX0" fmla="*/ 0 w 11470181"/>
              <a:gd name="connsiteY0" fmla="*/ 580776 h 580776"/>
              <a:gd name="connsiteX1" fmla="*/ 1051197 w 11470181"/>
              <a:gd name="connsiteY1" fmla="*/ 0 h 580776"/>
              <a:gd name="connsiteX2" fmla="*/ 7484135 w 11470181"/>
              <a:gd name="connsiteY2" fmla="*/ 0 h 580776"/>
              <a:gd name="connsiteX3" fmla="*/ 11470181 w 11470181"/>
              <a:gd name="connsiteY3" fmla="*/ 576688 h 580776"/>
              <a:gd name="connsiteX4" fmla="*/ 0 w 11470181"/>
              <a:gd name="connsiteY4" fmla="*/ 580776 h 580776"/>
              <a:gd name="connsiteX0" fmla="*/ 0 w 11470181"/>
              <a:gd name="connsiteY0" fmla="*/ 580776 h 580776"/>
              <a:gd name="connsiteX1" fmla="*/ 1051197 w 11470181"/>
              <a:gd name="connsiteY1" fmla="*/ 0 h 580776"/>
              <a:gd name="connsiteX2" fmla="*/ 7484135 w 11470181"/>
              <a:gd name="connsiteY2" fmla="*/ 0 h 580776"/>
              <a:gd name="connsiteX3" fmla="*/ 11470181 w 11470181"/>
              <a:gd name="connsiteY3" fmla="*/ 576688 h 580776"/>
              <a:gd name="connsiteX4" fmla="*/ 0 w 11470181"/>
              <a:gd name="connsiteY4" fmla="*/ 580776 h 580776"/>
              <a:gd name="connsiteX0" fmla="*/ 0 w 8371131"/>
              <a:gd name="connsiteY0" fmla="*/ 580776 h 580877"/>
              <a:gd name="connsiteX1" fmla="*/ 1051197 w 8371131"/>
              <a:gd name="connsiteY1" fmla="*/ 0 h 580877"/>
              <a:gd name="connsiteX2" fmla="*/ 7484135 w 8371131"/>
              <a:gd name="connsiteY2" fmla="*/ 0 h 580877"/>
              <a:gd name="connsiteX3" fmla="*/ 7487629 w 8371131"/>
              <a:gd name="connsiteY3" fmla="*/ 580877 h 580877"/>
              <a:gd name="connsiteX4" fmla="*/ 0 w 8371131"/>
              <a:gd name="connsiteY4" fmla="*/ 580776 h 580877"/>
              <a:gd name="connsiteX0" fmla="*/ 0 w 8370440"/>
              <a:gd name="connsiteY0" fmla="*/ 580776 h 580877"/>
              <a:gd name="connsiteX1" fmla="*/ 1051197 w 8370440"/>
              <a:gd name="connsiteY1" fmla="*/ 0 h 580877"/>
              <a:gd name="connsiteX2" fmla="*/ 7484135 w 8370440"/>
              <a:gd name="connsiteY2" fmla="*/ 0 h 580877"/>
              <a:gd name="connsiteX3" fmla="*/ 7487629 w 8370440"/>
              <a:gd name="connsiteY3" fmla="*/ 580877 h 580877"/>
              <a:gd name="connsiteX4" fmla="*/ 0 w 8370440"/>
              <a:gd name="connsiteY4" fmla="*/ 580776 h 580877"/>
              <a:gd name="connsiteX0" fmla="*/ 0 w 8370440"/>
              <a:gd name="connsiteY0" fmla="*/ 580776 h 580877"/>
              <a:gd name="connsiteX1" fmla="*/ 1051197 w 8370440"/>
              <a:gd name="connsiteY1" fmla="*/ 0 h 580877"/>
              <a:gd name="connsiteX2" fmla="*/ 7484135 w 8370440"/>
              <a:gd name="connsiteY2" fmla="*/ 0 h 580877"/>
              <a:gd name="connsiteX3" fmla="*/ 7487629 w 8370440"/>
              <a:gd name="connsiteY3" fmla="*/ 580877 h 580877"/>
              <a:gd name="connsiteX4" fmla="*/ 0 w 8370440"/>
              <a:gd name="connsiteY4" fmla="*/ 580776 h 580877"/>
              <a:gd name="connsiteX0" fmla="*/ 0 w 7487629"/>
              <a:gd name="connsiteY0" fmla="*/ 580776 h 580877"/>
              <a:gd name="connsiteX1" fmla="*/ 1051197 w 7487629"/>
              <a:gd name="connsiteY1" fmla="*/ 0 h 580877"/>
              <a:gd name="connsiteX2" fmla="*/ 7484135 w 7487629"/>
              <a:gd name="connsiteY2" fmla="*/ 0 h 580877"/>
              <a:gd name="connsiteX3" fmla="*/ 7487629 w 7487629"/>
              <a:gd name="connsiteY3" fmla="*/ 580877 h 580877"/>
              <a:gd name="connsiteX4" fmla="*/ 0 w 7487629"/>
              <a:gd name="connsiteY4" fmla="*/ 580776 h 5808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87629" h="580877">
                <a:moveTo>
                  <a:pt x="0" y="580776"/>
                </a:moveTo>
                <a:lnTo>
                  <a:pt x="1051197" y="0"/>
                </a:lnTo>
                <a:lnTo>
                  <a:pt x="7484135" y="0"/>
                </a:lnTo>
                <a:cubicBezTo>
                  <a:pt x="7485882" y="290438"/>
                  <a:pt x="7485882" y="579476"/>
                  <a:pt x="7487629" y="580877"/>
                </a:cubicBezTo>
                <a:lnTo>
                  <a:pt x="0" y="580776"/>
                </a:lnTo>
                <a:close/>
              </a:path>
            </a:pathLst>
          </a:custGeom>
          <a:gradFill>
            <a:gsLst>
              <a:gs pos="0">
                <a:schemeClr val="bg2">
                  <a:alpha val="70000"/>
                </a:schemeClr>
              </a:gs>
              <a:gs pos="100000">
                <a:schemeClr val="bg1">
                  <a:lumMod val="20000"/>
                  <a:lumOff val="80000"/>
                </a:schemeClr>
              </a:gs>
            </a:gsLst>
            <a:lin ang="10800000" scaled="0"/>
          </a:gradFill>
        </p:spPr>
        <p:txBody>
          <a:bodyPr lIns="1371600" tIns="91440" rIns="91440" bIns="91440" anchor="ctr" anchorCtr="0">
            <a:noAutofit/>
          </a:bodyPr>
          <a:lstStyle/>
          <a:p>
            <a:pPr lvl="0"/>
            <a:r>
              <a:rPr lang="en-US"/>
              <a:t>Edit Master text styles</a:t>
            </a:r>
          </a:p>
        </p:txBody>
      </p:sp>
      <p:sp>
        <p:nvSpPr>
          <p:cNvPr id="11" name="Content Placeholder 2"/>
          <p:cNvSpPr>
            <a:spLocks noGrp="1"/>
          </p:cNvSpPr>
          <p:nvPr>
            <p:ph idx="10"/>
          </p:nvPr>
        </p:nvSpPr>
        <p:spPr>
          <a:xfrm>
            <a:off x="2714500" y="2569904"/>
            <a:ext cx="6474463" cy="1047922"/>
          </a:xfrm>
          <a:custGeom>
            <a:avLst/>
            <a:gdLst>
              <a:gd name="connsiteX0" fmla="*/ 0 w 10972799"/>
              <a:gd name="connsiteY0" fmla="*/ 576688 h 576688"/>
              <a:gd name="connsiteX1" fmla="*/ 144172 w 10972799"/>
              <a:gd name="connsiteY1" fmla="*/ 0 h 576688"/>
              <a:gd name="connsiteX2" fmla="*/ 10972799 w 10972799"/>
              <a:gd name="connsiteY2" fmla="*/ 0 h 576688"/>
              <a:gd name="connsiteX3" fmla="*/ 10828627 w 10972799"/>
              <a:gd name="connsiteY3" fmla="*/ 576688 h 576688"/>
              <a:gd name="connsiteX4" fmla="*/ 0 w 10972799"/>
              <a:gd name="connsiteY4" fmla="*/ 576688 h 576688"/>
              <a:gd name="connsiteX0" fmla="*/ 0 w 10983485"/>
              <a:gd name="connsiteY0" fmla="*/ 576688 h 576688"/>
              <a:gd name="connsiteX1" fmla="*/ 144172 w 10983485"/>
              <a:gd name="connsiteY1" fmla="*/ 0 h 576688"/>
              <a:gd name="connsiteX2" fmla="*/ 10972799 w 10983485"/>
              <a:gd name="connsiteY2" fmla="*/ 0 h 576688"/>
              <a:gd name="connsiteX3" fmla="*/ 10983485 w 10983485"/>
              <a:gd name="connsiteY3" fmla="*/ 569314 h 576688"/>
              <a:gd name="connsiteX4" fmla="*/ 0 w 10983485"/>
              <a:gd name="connsiteY4" fmla="*/ 576688 h 576688"/>
              <a:gd name="connsiteX0" fmla="*/ 0 w 10972799"/>
              <a:gd name="connsiteY0" fmla="*/ 576688 h 576688"/>
              <a:gd name="connsiteX1" fmla="*/ 144172 w 10972799"/>
              <a:gd name="connsiteY1" fmla="*/ 0 h 576688"/>
              <a:gd name="connsiteX2" fmla="*/ 10972799 w 10972799"/>
              <a:gd name="connsiteY2" fmla="*/ 0 h 576688"/>
              <a:gd name="connsiteX3" fmla="*/ 10968736 w 10972799"/>
              <a:gd name="connsiteY3" fmla="*/ 576688 h 576688"/>
              <a:gd name="connsiteX4" fmla="*/ 0 w 10972799"/>
              <a:gd name="connsiteY4" fmla="*/ 576688 h 576688"/>
              <a:gd name="connsiteX0" fmla="*/ 0 w 11253018"/>
              <a:gd name="connsiteY0" fmla="*/ 576688 h 576688"/>
              <a:gd name="connsiteX1" fmla="*/ 424391 w 11253018"/>
              <a:gd name="connsiteY1" fmla="*/ 0 h 576688"/>
              <a:gd name="connsiteX2" fmla="*/ 11253018 w 11253018"/>
              <a:gd name="connsiteY2" fmla="*/ 0 h 576688"/>
              <a:gd name="connsiteX3" fmla="*/ 11248955 w 11253018"/>
              <a:gd name="connsiteY3" fmla="*/ 576688 h 576688"/>
              <a:gd name="connsiteX4" fmla="*/ 0 w 11253018"/>
              <a:gd name="connsiteY4" fmla="*/ 576688 h 576688"/>
              <a:gd name="connsiteX0" fmla="*/ 0 w 11356257"/>
              <a:gd name="connsiteY0" fmla="*/ 576688 h 576688"/>
              <a:gd name="connsiteX1" fmla="*/ 527630 w 11356257"/>
              <a:gd name="connsiteY1" fmla="*/ 0 h 576688"/>
              <a:gd name="connsiteX2" fmla="*/ 11356257 w 11356257"/>
              <a:gd name="connsiteY2" fmla="*/ 0 h 576688"/>
              <a:gd name="connsiteX3" fmla="*/ 11352194 w 11356257"/>
              <a:gd name="connsiteY3" fmla="*/ 576688 h 576688"/>
              <a:gd name="connsiteX4" fmla="*/ 0 w 11356257"/>
              <a:gd name="connsiteY4" fmla="*/ 576688 h 576688"/>
              <a:gd name="connsiteX0" fmla="*/ 0 w 11356257"/>
              <a:gd name="connsiteY0" fmla="*/ 576688 h 576688"/>
              <a:gd name="connsiteX1" fmla="*/ 527630 w 11356257"/>
              <a:gd name="connsiteY1" fmla="*/ 0 h 576688"/>
              <a:gd name="connsiteX2" fmla="*/ 11356257 w 11356257"/>
              <a:gd name="connsiteY2" fmla="*/ 0 h 576688"/>
              <a:gd name="connsiteX3" fmla="*/ 11352194 w 11356257"/>
              <a:gd name="connsiteY3" fmla="*/ 576688 h 576688"/>
              <a:gd name="connsiteX4" fmla="*/ 0 w 11356257"/>
              <a:gd name="connsiteY4" fmla="*/ 576688 h 576688"/>
              <a:gd name="connsiteX0" fmla="*/ 0 w 11356257"/>
              <a:gd name="connsiteY0" fmla="*/ 576688 h 576688"/>
              <a:gd name="connsiteX1" fmla="*/ 911088 w 11356257"/>
              <a:gd name="connsiteY1" fmla="*/ 0 h 576688"/>
              <a:gd name="connsiteX2" fmla="*/ 11356257 w 11356257"/>
              <a:gd name="connsiteY2" fmla="*/ 0 h 576688"/>
              <a:gd name="connsiteX3" fmla="*/ 11352194 w 11356257"/>
              <a:gd name="connsiteY3" fmla="*/ 576688 h 576688"/>
              <a:gd name="connsiteX4" fmla="*/ 0 w 11356257"/>
              <a:gd name="connsiteY4" fmla="*/ 576688 h 576688"/>
              <a:gd name="connsiteX0" fmla="*/ 0 w 11474244"/>
              <a:gd name="connsiteY0" fmla="*/ 576688 h 576688"/>
              <a:gd name="connsiteX1" fmla="*/ 1029075 w 11474244"/>
              <a:gd name="connsiteY1" fmla="*/ 0 h 576688"/>
              <a:gd name="connsiteX2" fmla="*/ 11474244 w 11474244"/>
              <a:gd name="connsiteY2" fmla="*/ 0 h 576688"/>
              <a:gd name="connsiteX3" fmla="*/ 11470181 w 11474244"/>
              <a:gd name="connsiteY3" fmla="*/ 576688 h 576688"/>
              <a:gd name="connsiteX4" fmla="*/ 0 w 11474244"/>
              <a:gd name="connsiteY4" fmla="*/ 576688 h 576688"/>
              <a:gd name="connsiteX0" fmla="*/ 0 w 11474244"/>
              <a:gd name="connsiteY0" fmla="*/ 580776 h 580776"/>
              <a:gd name="connsiteX1" fmla="*/ 1029075 w 11474244"/>
              <a:gd name="connsiteY1" fmla="*/ 0 h 580776"/>
              <a:gd name="connsiteX2" fmla="*/ 11474244 w 11474244"/>
              <a:gd name="connsiteY2" fmla="*/ 0 h 580776"/>
              <a:gd name="connsiteX3" fmla="*/ 11470181 w 11474244"/>
              <a:gd name="connsiteY3" fmla="*/ 576688 h 580776"/>
              <a:gd name="connsiteX4" fmla="*/ 0 w 11474244"/>
              <a:gd name="connsiteY4" fmla="*/ 580776 h 580776"/>
              <a:gd name="connsiteX0" fmla="*/ 0 w 11474244"/>
              <a:gd name="connsiteY0" fmla="*/ 580776 h 580776"/>
              <a:gd name="connsiteX1" fmla="*/ 1051197 w 11474244"/>
              <a:gd name="connsiteY1" fmla="*/ 0 h 580776"/>
              <a:gd name="connsiteX2" fmla="*/ 11474244 w 11474244"/>
              <a:gd name="connsiteY2" fmla="*/ 0 h 580776"/>
              <a:gd name="connsiteX3" fmla="*/ 11470181 w 11474244"/>
              <a:gd name="connsiteY3" fmla="*/ 576688 h 580776"/>
              <a:gd name="connsiteX4" fmla="*/ 0 w 11474244"/>
              <a:gd name="connsiteY4" fmla="*/ 580776 h 580776"/>
              <a:gd name="connsiteX0" fmla="*/ 0 w 11470181"/>
              <a:gd name="connsiteY0" fmla="*/ 580776 h 580776"/>
              <a:gd name="connsiteX1" fmla="*/ 1051197 w 11470181"/>
              <a:gd name="connsiteY1" fmla="*/ 0 h 580776"/>
              <a:gd name="connsiteX2" fmla="*/ 7484135 w 11470181"/>
              <a:gd name="connsiteY2" fmla="*/ 0 h 580776"/>
              <a:gd name="connsiteX3" fmla="*/ 11470181 w 11470181"/>
              <a:gd name="connsiteY3" fmla="*/ 576688 h 580776"/>
              <a:gd name="connsiteX4" fmla="*/ 0 w 11470181"/>
              <a:gd name="connsiteY4" fmla="*/ 580776 h 580776"/>
              <a:gd name="connsiteX0" fmla="*/ 0 w 11470181"/>
              <a:gd name="connsiteY0" fmla="*/ 580776 h 580776"/>
              <a:gd name="connsiteX1" fmla="*/ 1051197 w 11470181"/>
              <a:gd name="connsiteY1" fmla="*/ 0 h 580776"/>
              <a:gd name="connsiteX2" fmla="*/ 7484135 w 11470181"/>
              <a:gd name="connsiteY2" fmla="*/ 0 h 580776"/>
              <a:gd name="connsiteX3" fmla="*/ 11470181 w 11470181"/>
              <a:gd name="connsiteY3" fmla="*/ 576688 h 580776"/>
              <a:gd name="connsiteX4" fmla="*/ 0 w 11470181"/>
              <a:gd name="connsiteY4" fmla="*/ 580776 h 580776"/>
              <a:gd name="connsiteX0" fmla="*/ 0 w 8371131"/>
              <a:gd name="connsiteY0" fmla="*/ 580776 h 580877"/>
              <a:gd name="connsiteX1" fmla="*/ 1051197 w 8371131"/>
              <a:gd name="connsiteY1" fmla="*/ 0 h 580877"/>
              <a:gd name="connsiteX2" fmla="*/ 7484135 w 8371131"/>
              <a:gd name="connsiteY2" fmla="*/ 0 h 580877"/>
              <a:gd name="connsiteX3" fmla="*/ 7487629 w 8371131"/>
              <a:gd name="connsiteY3" fmla="*/ 580877 h 580877"/>
              <a:gd name="connsiteX4" fmla="*/ 0 w 8371131"/>
              <a:gd name="connsiteY4" fmla="*/ 580776 h 580877"/>
              <a:gd name="connsiteX0" fmla="*/ 0 w 8370440"/>
              <a:gd name="connsiteY0" fmla="*/ 580776 h 580877"/>
              <a:gd name="connsiteX1" fmla="*/ 1051197 w 8370440"/>
              <a:gd name="connsiteY1" fmla="*/ 0 h 580877"/>
              <a:gd name="connsiteX2" fmla="*/ 7484135 w 8370440"/>
              <a:gd name="connsiteY2" fmla="*/ 0 h 580877"/>
              <a:gd name="connsiteX3" fmla="*/ 7487629 w 8370440"/>
              <a:gd name="connsiteY3" fmla="*/ 580877 h 580877"/>
              <a:gd name="connsiteX4" fmla="*/ 0 w 8370440"/>
              <a:gd name="connsiteY4" fmla="*/ 580776 h 580877"/>
              <a:gd name="connsiteX0" fmla="*/ 0 w 8370440"/>
              <a:gd name="connsiteY0" fmla="*/ 580776 h 580877"/>
              <a:gd name="connsiteX1" fmla="*/ 1051197 w 8370440"/>
              <a:gd name="connsiteY1" fmla="*/ 0 h 580877"/>
              <a:gd name="connsiteX2" fmla="*/ 7484135 w 8370440"/>
              <a:gd name="connsiteY2" fmla="*/ 0 h 580877"/>
              <a:gd name="connsiteX3" fmla="*/ 7487629 w 8370440"/>
              <a:gd name="connsiteY3" fmla="*/ 580877 h 580877"/>
              <a:gd name="connsiteX4" fmla="*/ 0 w 8370440"/>
              <a:gd name="connsiteY4" fmla="*/ 580776 h 580877"/>
              <a:gd name="connsiteX0" fmla="*/ 0 w 7487629"/>
              <a:gd name="connsiteY0" fmla="*/ 580776 h 580877"/>
              <a:gd name="connsiteX1" fmla="*/ 1051197 w 7487629"/>
              <a:gd name="connsiteY1" fmla="*/ 0 h 580877"/>
              <a:gd name="connsiteX2" fmla="*/ 7484135 w 7487629"/>
              <a:gd name="connsiteY2" fmla="*/ 0 h 580877"/>
              <a:gd name="connsiteX3" fmla="*/ 7487629 w 7487629"/>
              <a:gd name="connsiteY3" fmla="*/ 580877 h 580877"/>
              <a:gd name="connsiteX4" fmla="*/ 0 w 7487629"/>
              <a:gd name="connsiteY4" fmla="*/ 580776 h 580877"/>
              <a:gd name="connsiteX0" fmla="*/ 0 w 8621174"/>
              <a:gd name="connsiteY0" fmla="*/ 580776 h 580877"/>
              <a:gd name="connsiteX1" fmla="*/ 1051197 w 8621174"/>
              <a:gd name="connsiteY1" fmla="*/ 0 h 580877"/>
              <a:gd name="connsiteX2" fmla="*/ 8621172 w 8621174"/>
              <a:gd name="connsiteY2" fmla="*/ 0 h 580877"/>
              <a:gd name="connsiteX3" fmla="*/ 7487629 w 8621174"/>
              <a:gd name="connsiteY3" fmla="*/ 580877 h 580877"/>
              <a:gd name="connsiteX4" fmla="*/ 0 w 8621174"/>
              <a:gd name="connsiteY4" fmla="*/ 580776 h 580877"/>
              <a:gd name="connsiteX0" fmla="*/ 0 w 8632617"/>
              <a:gd name="connsiteY0" fmla="*/ 580776 h 580877"/>
              <a:gd name="connsiteX1" fmla="*/ 1051197 w 8632617"/>
              <a:gd name="connsiteY1" fmla="*/ 0 h 580877"/>
              <a:gd name="connsiteX2" fmla="*/ 8621172 w 8632617"/>
              <a:gd name="connsiteY2" fmla="*/ 0 h 580877"/>
              <a:gd name="connsiteX3" fmla="*/ 8632617 w 8632617"/>
              <a:gd name="connsiteY3" fmla="*/ 580877 h 580877"/>
              <a:gd name="connsiteX4" fmla="*/ 0 w 8632617"/>
              <a:gd name="connsiteY4" fmla="*/ 580776 h 5808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632617" h="580877">
                <a:moveTo>
                  <a:pt x="0" y="580776"/>
                </a:moveTo>
                <a:lnTo>
                  <a:pt x="1051197" y="0"/>
                </a:lnTo>
                <a:lnTo>
                  <a:pt x="8621172" y="0"/>
                </a:lnTo>
                <a:cubicBezTo>
                  <a:pt x="8622919" y="290438"/>
                  <a:pt x="8630870" y="579476"/>
                  <a:pt x="8632617" y="580877"/>
                </a:cubicBezTo>
                <a:lnTo>
                  <a:pt x="0" y="580776"/>
                </a:lnTo>
                <a:close/>
              </a:path>
            </a:pathLst>
          </a:custGeom>
          <a:gradFill>
            <a:gsLst>
              <a:gs pos="0">
                <a:schemeClr val="bg2">
                  <a:alpha val="70000"/>
                </a:schemeClr>
              </a:gs>
              <a:gs pos="100000">
                <a:schemeClr val="bg1">
                  <a:lumMod val="20000"/>
                  <a:lumOff val="80000"/>
                </a:schemeClr>
              </a:gs>
            </a:gsLst>
            <a:lin ang="10800000" scaled="0"/>
          </a:gradFill>
        </p:spPr>
        <p:txBody>
          <a:bodyPr lIns="1371600" tIns="91440" rIns="91440" bIns="91440" anchor="ctr" anchorCtr="0">
            <a:noAutofit/>
          </a:bodyPr>
          <a:lstStyle/>
          <a:p>
            <a:pPr lvl="0"/>
            <a:r>
              <a:rPr lang="en-US"/>
              <a:t>Edit Master text styles</a:t>
            </a:r>
          </a:p>
        </p:txBody>
      </p:sp>
      <p:sp>
        <p:nvSpPr>
          <p:cNvPr id="12" name="Content Placeholder 2"/>
          <p:cNvSpPr>
            <a:spLocks noGrp="1"/>
          </p:cNvSpPr>
          <p:nvPr>
            <p:ph idx="11"/>
          </p:nvPr>
        </p:nvSpPr>
        <p:spPr>
          <a:xfrm>
            <a:off x="1859609" y="3716404"/>
            <a:ext cx="7339167" cy="1055872"/>
          </a:xfrm>
          <a:custGeom>
            <a:avLst/>
            <a:gdLst>
              <a:gd name="connsiteX0" fmla="*/ 0 w 10972799"/>
              <a:gd name="connsiteY0" fmla="*/ 576688 h 576688"/>
              <a:gd name="connsiteX1" fmla="*/ 144172 w 10972799"/>
              <a:gd name="connsiteY1" fmla="*/ 0 h 576688"/>
              <a:gd name="connsiteX2" fmla="*/ 10972799 w 10972799"/>
              <a:gd name="connsiteY2" fmla="*/ 0 h 576688"/>
              <a:gd name="connsiteX3" fmla="*/ 10828627 w 10972799"/>
              <a:gd name="connsiteY3" fmla="*/ 576688 h 576688"/>
              <a:gd name="connsiteX4" fmla="*/ 0 w 10972799"/>
              <a:gd name="connsiteY4" fmla="*/ 576688 h 576688"/>
              <a:gd name="connsiteX0" fmla="*/ 0 w 10983485"/>
              <a:gd name="connsiteY0" fmla="*/ 576688 h 576688"/>
              <a:gd name="connsiteX1" fmla="*/ 144172 w 10983485"/>
              <a:gd name="connsiteY1" fmla="*/ 0 h 576688"/>
              <a:gd name="connsiteX2" fmla="*/ 10972799 w 10983485"/>
              <a:gd name="connsiteY2" fmla="*/ 0 h 576688"/>
              <a:gd name="connsiteX3" fmla="*/ 10983485 w 10983485"/>
              <a:gd name="connsiteY3" fmla="*/ 569314 h 576688"/>
              <a:gd name="connsiteX4" fmla="*/ 0 w 10983485"/>
              <a:gd name="connsiteY4" fmla="*/ 576688 h 576688"/>
              <a:gd name="connsiteX0" fmla="*/ 0 w 10972799"/>
              <a:gd name="connsiteY0" fmla="*/ 576688 h 576688"/>
              <a:gd name="connsiteX1" fmla="*/ 144172 w 10972799"/>
              <a:gd name="connsiteY1" fmla="*/ 0 h 576688"/>
              <a:gd name="connsiteX2" fmla="*/ 10972799 w 10972799"/>
              <a:gd name="connsiteY2" fmla="*/ 0 h 576688"/>
              <a:gd name="connsiteX3" fmla="*/ 10968736 w 10972799"/>
              <a:gd name="connsiteY3" fmla="*/ 576688 h 576688"/>
              <a:gd name="connsiteX4" fmla="*/ 0 w 10972799"/>
              <a:gd name="connsiteY4" fmla="*/ 576688 h 576688"/>
              <a:gd name="connsiteX0" fmla="*/ 0 w 11253018"/>
              <a:gd name="connsiteY0" fmla="*/ 576688 h 576688"/>
              <a:gd name="connsiteX1" fmla="*/ 424391 w 11253018"/>
              <a:gd name="connsiteY1" fmla="*/ 0 h 576688"/>
              <a:gd name="connsiteX2" fmla="*/ 11253018 w 11253018"/>
              <a:gd name="connsiteY2" fmla="*/ 0 h 576688"/>
              <a:gd name="connsiteX3" fmla="*/ 11248955 w 11253018"/>
              <a:gd name="connsiteY3" fmla="*/ 576688 h 576688"/>
              <a:gd name="connsiteX4" fmla="*/ 0 w 11253018"/>
              <a:gd name="connsiteY4" fmla="*/ 576688 h 576688"/>
              <a:gd name="connsiteX0" fmla="*/ 0 w 11356257"/>
              <a:gd name="connsiteY0" fmla="*/ 576688 h 576688"/>
              <a:gd name="connsiteX1" fmla="*/ 527630 w 11356257"/>
              <a:gd name="connsiteY1" fmla="*/ 0 h 576688"/>
              <a:gd name="connsiteX2" fmla="*/ 11356257 w 11356257"/>
              <a:gd name="connsiteY2" fmla="*/ 0 h 576688"/>
              <a:gd name="connsiteX3" fmla="*/ 11352194 w 11356257"/>
              <a:gd name="connsiteY3" fmla="*/ 576688 h 576688"/>
              <a:gd name="connsiteX4" fmla="*/ 0 w 11356257"/>
              <a:gd name="connsiteY4" fmla="*/ 576688 h 576688"/>
              <a:gd name="connsiteX0" fmla="*/ 0 w 11356257"/>
              <a:gd name="connsiteY0" fmla="*/ 576688 h 576688"/>
              <a:gd name="connsiteX1" fmla="*/ 527630 w 11356257"/>
              <a:gd name="connsiteY1" fmla="*/ 0 h 576688"/>
              <a:gd name="connsiteX2" fmla="*/ 11356257 w 11356257"/>
              <a:gd name="connsiteY2" fmla="*/ 0 h 576688"/>
              <a:gd name="connsiteX3" fmla="*/ 11352194 w 11356257"/>
              <a:gd name="connsiteY3" fmla="*/ 576688 h 576688"/>
              <a:gd name="connsiteX4" fmla="*/ 0 w 11356257"/>
              <a:gd name="connsiteY4" fmla="*/ 576688 h 576688"/>
              <a:gd name="connsiteX0" fmla="*/ 0 w 11356257"/>
              <a:gd name="connsiteY0" fmla="*/ 576688 h 576688"/>
              <a:gd name="connsiteX1" fmla="*/ 911088 w 11356257"/>
              <a:gd name="connsiteY1" fmla="*/ 0 h 576688"/>
              <a:gd name="connsiteX2" fmla="*/ 11356257 w 11356257"/>
              <a:gd name="connsiteY2" fmla="*/ 0 h 576688"/>
              <a:gd name="connsiteX3" fmla="*/ 11352194 w 11356257"/>
              <a:gd name="connsiteY3" fmla="*/ 576688 h 576688"/>
              <a:gd name="connsiteX4" fmla="*/ 0 w 11356257"/>
              <a:gd name="connsiteY4" fmla="*/ 576688 h 576688"/>
              <a:gd name="connsiteX0" fmla="*/ 0 w 11474244"/>
              <a:gd name="connsiteY0" fmla="*/ 576688 h 576688"/>
              <a:gd name="connsiteX1" fmla="*/ 1029075 w 11474244"/>
              <a:gd name="connsiteY1" fmla="*/ 0 h 576688"/>
              <a:gd name="connsiteX2" fmla="*/ 11474244 w 11474244"/>
              <a:gd name="connsiteY2" fmla="*/ 0 h 576688"/>
              <a:gd name="connsiteX3" fmla="*/ 11470181 w 11474244"/>
              <a:gd name="connsiteY3" fmla="*/ 576688 h 576688"/>
              <a:gd name="connsiteX4" fmla="*/ 0 w 11474244"/>
              <a:gd name="connsiteY4" fmla="*/ 576688 h 576688"/>
              <a:gd name="connsiteX0" fmla="*/ 0 w 11474244"/>
              <a:gd name="connsiteY0" fmla="*/ 580776 h 580776"/>
              <a:gd name="connsiteX1" fmla="*/ 1029075 w 11474244"/>
              <a:gd name="connsiteY1" fmla="*/ 0 h 580776"/>
              <a:gd name="connsiteX2" fmla="*/ 11474244 w 11474244"/>
              <a:gd name="connsiteY2" fmla="*/ 0 h 580776"/>
              <a:gd name="connsiteX3" fmla="*/ 11470181 w 11474244"/>
              <a:gd name="connsiteY3" fmla="*/ 576688 h 580776"/>
              <a:gd name="connsiteX4" fmla="*/ 0 w 11474244"/>
              <a:gd name="connsiteY4" fmla="*/ 580776 h 580776"/>
              <a:gd name="connsiteX0" fmla="*/ 0 w 11474244"/>
              <a:gd name="connsiteY0" fmla="*/ 580776 h 580776"/>
              <a:gd name="connsiteX1" fmla="*/ 1051197 w 11474244"/>
              <a:gd name="connsiteY1" fmla="*/ 0 h 580776"/>
              <a:gd name="connsiteX2" fmla="*/ 11474244 w 11474244"/>
              <a:gd name="connsiteY2" fmla="*/ 0 h 580776"/>
              <a:gd name="connsiteX3" fmla="*/ 11470181 w 11474244"/>
              <a:gd name="connsiteY3" fmla="*/ 576688 h 580776"/>
              <a:gd name="connsiteX4" fmla="*/ 0 w 11474244"/>
              <a:gd name="connsiteY4" fmla="*/ 580776 h 580776"/>
              <a:gd name="connsiteX0" fmla="*/ 0 w 11470181"/>
              <a:gd name="connsiteY0" fmla="*/ 580776 h 580776"/>
              <a:gd name="connsiteX1" fmla="*/ 1051197 w 11470181"/>
              <a:gd name="connsiteY1" fmla="*/ 0 h 580776"/>
              <a:gd name="connsiteX2" fmla="*/ 7484135 w 11470181"/>
              <a:gd name="connsiteY2" fmla="*/ 0 h 580776"/>
              <a:gd name="connsiteX3" fmla="*/ 11470181 w 11470181"/>
              <a:gd name="connsiteY3" fmla="*/ 576688 h 580776"/>
              <a:gd name="connsiteX4" fmla="*/ 0 w 11470181"/>
              <a:gd name="connsiteY4" fmla="*/ 580776 h 580776"/>
              <a:gd name="connsiteX0" fmla="*/ 0 w 11470181"/>
              <a:gd name="connsiteY0" fmla="*/ 580776 h 580776"/>
              <a:gd name="connsiteX1" fmla="*/ 1051197 w 11470181"/>
              <a:gd name="connsiteY1" fmla="*/ 0 h 580776"/>
              <a:gd name="connsiteX2" fmla="*/ 7484135 w 11470181"/>
              <a:gd name="connsiteY2" fmla="*/ 0 h 580776"/>
              <a:gd name="connsiteX3" fmla="*/ 11470181 w 11470181"/>
              <a:gd name="connsiteY3" fmla="*/ 576688 h 580776"/>
              <a:gd name="connsiteX4" fmla="*/ 0 w 11470181"/>
              <a:gd name="connsiteY4" fmla="*/ 580776 h 580776"/>
              <a:gd name="connsiteX0" fmla="*/ 0 w 8371131"/>
              <a:gd name="connsiteY0" fmla="*/ 580776 h 580877"/>
              <a:gd name="connsiteX1" fmla="*/ 1051197 w 8371131"/>
              <a:gd name="connsiteY1" fmla="*/ 0 h 580877"/>
              <a:gd name="connsiteX2" fmla="*/ 7484135 w 8371131"/>
              <a:gd name="connsiteY2" fmla="*/ 0 h 580877"/>
              <a:gd name="connsiteX3" fmla="*/ 7487629 w 8371131"/>
              <a:gd name="connsiteY3" fmla="*/ 580877 h 580877"/>
              <a:gd name="connsiteX4" fmla="*/ 0 w 8371131"/>
              <a:gd name="connsiteY4" fmla="*/ 580776 h 580877"/>
              <a:gd name="connsiteX0" fmla="*/ 0 w 8370440"/>
              <a:gd name="connsiteY0" fmla="*/ 580776 h 580877"/>
              <a:gd name="connsiteX1" fmla="*/ 1051197 w 8370440"/>
              <a:gd name="connsiteY1" fmla="*/ 0 h 580877"/>
              <a:gd name="connsiteX2" fmla="*/ 7484135 w 8370440"/>
              <a:gd name="connsiteY2" fmla="*/ 0 h 580877"/>
              <a:gd name="connsiteX3" fmla="*/ 7487629 w 8370440"/>
              <a:gd name="connsiteY3" fmla="*/ 580877 h 580877"/>
              <a:gd name="connsiteX4" fmla="*/ 0 w 8370440"/>
              <a:gd name="connsiteY4" fmla="*/ 580776 h 580877"/>
              <a:gd name="connsiteX0" fmla="*/ 0 w 8370440"/>
              <a:gd name="connsiteY0" fmla="*/ 580776 h 580877"/>
              <a:gd name="connsiteX1" fmla="*/ 1051197 w 8370440"/>
              <a:gd name="connsiteY1" fmla="*/ 0 h 580877"/>
              <a:gd name="connsiteX2" fmla="*/ 7484135 w 8370440"/>
              <a:gd name="connsiteY2" fmla="*/ 0 h 580877"/>
              <a:gd name="connsiteX3" fmla="*/ 7487629 w 8370440"/>
              <a:gd name="connsiteY3" fmla="*/ 580877 h 580877"/>
              <a:gd name="connsiteX4" fmla="*/ 0 w 8370440"/>
              <a:gd name="connsiteY4" fmla="*/ 580776 h 580877"/>
              <a:gd name="connsiteX0" fmla="*/ 0 w 7487629"/>
              <a:gd name="connsiteY0" fmla="*/ 580776 h 580877"/>
              <a:gd name="connsiteX1" fmla="*/ 1051197 w 7487629"/>
              <a:gd name="connsiteY1" fmla="*/ 0 h 580877"/>
              <a:gd name="connsiteX2" fmla="*/ 7484135 w 7487629"/>
              <a:gd name="connsiteY2" fmla="*/ 0 h 580877"/>
              <a:gd name="connsiteX3" fmla="*/ 7487629 w 7487629"/>
              <a:gd name="connsiteY3" fmla="*/ 580877 h 580877"/>
              <a:gd name="connsiteX4" fmla="*/ 0 w 7487629"/>
              <a:gd name="connsiteY4" fmla="*/ 580776 h 580877"/>
              <a:gd name="connsiteX0" fmla="*/ 0 w 9766160"/>
              <a:gd name="connsiteY0" fmla="*/ 580776 h 580877"/>
              <a:gd name="connsiteX1" fmla="*/ 1051197 w 9766160"/>
              <a:gd name="connsiteY1" fmla="*/ 0 h 580877"/>
              <a:gd name="connsiteX2" fmla="*/ 9766159 w 9766160"/>
              <a:gd name="connsiteY2" fmla="*/ 0 h 580877"/>
              <a:gd name="connsiteX3" fmla="*/ 7487629 w 9766160"/>
              <a:gd name="connsiteY3" fmla="*/ 580877 h 580877"/>
              <a:gd name="connsiteX4" fmla="*/ 0 w 9766160"/>
              <a:gd name="connsiteY4" fmla="*/ 580776 h 580877"/>
              <a:gd name="connsiteX0" fmla="*/ 0 w 9785556"/>
              <a:gd name="connsiteY0" fmla="*/ 580776 h 585284"/>
              <a:gd name="connsiteX1" fmla="*/ 1051197 w 9785556"/>
              <a:gd name="connsiteY1" fmla="*/ 0 h 585284"/>
              <a:gd name="connsiteX2" fmla="*/ 9766159 w 9785556"/>
              <a:gd name="connsiteY2" fmla="*/ 0 h 585284"/>
              <a:gd name="connsiteX3" fmla="*/ 9785556 w 9785556"/>
              <a:gd name="connsiteY3" fmla="*/ 585284 h 585284"/>
              <a:gd name="connsiteX4" fmla="*/ 0 w 9785556"/>
              <a:gd name="connsiteY4" fmla="*/ 580776 h 5852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785556" h="585284">
                <a:moveTo>
                  <a:pt x="0" y="580776"/>
                </a:moveTo>
                <a:lnTo>
                  <a:pt x="1051197" y="0"/>
                </a:lnTo>
                <a:lnTo>
                  <a:pt x="9766159" y="0"/>
                </a:lnTo>
                <a:cubicBezTo>
                  <a:pt x="9767906" y="290438"/>
                  <a:pt x="9783809" y="583883"/>
                  <a:pt x="9785556" y="585284"/>
                </a:cubicBezTo>
                <a:lnTo>
                  <a:pt x="0" y="580776"/>
                </a:lnTo>
                <a:close/>
              </a:path>
            </a:pathLst>
          </a:custGeom>
          <a:gradFill>
            <a:gsLst>
              <a:gs pos="0">
                <a:schemeClr val="bg2">
                  <a:alpha val="70000"/>
                </a:schemeClr>
              </a:gs>
              <a:gs pos="100000">
                <a:schemeClr val="bg1">
                  <a:lumMod val="20000"/>
                  <a:lumOff val="80000"/>
                </a:schemeClr>
              </a:gs>
            </a:gsLst>
            <a:lin ang="10800000" scaled="0"/>
          </a:gradFill>
        </p:spPr>
        <p:txBody>
          <a:bodyPr lIns="1371600" tIns="91440" rIns="91440" bIns="91440" anchor="ctr" anchorCtr="0">
            <a:noAutofit/>
          </a:bodyPr>
          <a:lstStyle/>
          <a:p>
            <a:pPr lvl="0"/>
            <a:r>
              <a:rPr lang="en-US"/>
              <a:t>Edit Master text styles</a:t>
            </a:r>
          </a:p>
        </p:txBody>
      </p:sp>
      <p:sp>
        <p:nvSpPr>
          <p:cNvPr id="4" name="Title 1"/>
          <p:cNvSpPr>
            <a:spLocks noGrp="1"/>
          </p:cNvSpPr>
          <p:nvPr>
            <p:ph type="title"/>
          </p:nvPr>
        </p:nvSpPr>
        <p:spPr>
          <a:xfrm>
            <a:off x="7" y="1423220"/>
            <a:ext cx="4258592" cy="3338518"/>
          </a:xfrm>
          <a:custGeom>
            <a:avLst/>
            <a:gdLst>
              <a:gd name="connsiteX0" fmla="*/ 0 w 5051318"/>
              <a:gd name="connsiteY0" fmla="*/ 3335930 h 3335930"/>
              <a:gd name="connsiteX1" fmla="*/ 0 w 5051318"/>
              <a:gd name="connsiteY1" fmla="*/ 0 h 3335930"/>
              <a:gd name="connsiteX2" fmla="*/ 5051318 w 5051318"/>
              <a:gd name="connsiteY2" fmla="*/ 3335930 h 3335930"/>
              <a:gd name="connsiteX3" fmla="*/ 0 w 5051318"/>
              <a:gd name="connsiteY3" fmla="*/ 3335930 h 3335930"/>
              <a:gd name="connsiteX0" fmla="*/ 0 w 5051318"/>
              <a:gd name="connsiteY0" fmla="*/ 3335930 h 3335930"/>
              <a:gd name="connsiteX1" fmla="*/ 0 w 5051318"/>
              <a:gd name="connsiteY1" fmla="*/ 0 h 3335930"/>
              <a:gd name="connsiteX2" fmla="*/ 2330239 w 5051318"/>
              <a:gd name="connsiteY2" fmla="*/ 1531244 h 3335930"/>
              <a:gd name="connsiteX3" fmla="*/ 5051318 w 5051318"/>
              <a:gd name="connsiteY3" fmla="*/ 3335930 h 3335930"/>
              <a:gd name="connsiteX4" fmla="*/ 0 w 5051318"/>
              <a:gd name="connsiteY4" fmla="*/ 3335930 h 3335930"/>
              <a:gd name="connsiteX0" fmla="*/ 0 w 5656000"/>
              <a:gd name="connsiteY0" fmla="*/ 3335930 h 3335930"/>
              <a:gd name="connsiteX1" fmla="*/ 0 w 5656000"/>
              <a:gd name="connsiteY1" fmla="*/ 0 h 3335930"/>
              <a:gd name="connsiteX2" fmla="*/ 5656000 w 5656000"/>
              <a:gd name="connsiteY2" fmla="*/ 4786 h 3335930"/>
              <a:gd name="connsiteX3" fmla="*/ 5051318 w 5656000"/>
              <a:gd name="connsiteY3" fmla="*/ 3335930 h 3335930"/>
              <a:gd name="connsiteX4" fmla="*/ 0 w 5656000"/>
              <a:gd name="connsiteY4" fmla="*/ 3335930 h 3335930"/>
              <a:gd name="connsiteX0" fmla="*/ 0 w 5656000"/>
              <a:gd name="connsiteY0" fmla="*/ 3335930 h 3335930"/>
              <a:gd name="connsiteX1" fmla="*/ 0 w 5656000"/>
              <a:gd name="connsiteY1" fmla="*/ 0 h 3335930"/>
              <a:gd name="connsiteX2" fmla="*/ 5656000 w 5656000"/>
              <a:gd name="connsiteY2" fmla="*/ 4786 h 3335930"/>
              <a:gd name="connsiteX3" fmla="*/ 2344989 w 5656000"/>
              <a:gd name="connsiteY3" fmla="*/ 3328556 h 3335930"/>
              <a:gd name="connsiteX4" fmla="*/ 0 w 5656000"/>
              <a:gd name="connsiteY4" fmla="*/ 3335930 h 3335930"/>
              <a:gd name="connsiteX0" fmla="*/ 0 w 5678123"/>
              <a:gd name="connsiteY0" fmla="*/ 3338518 h 3338518"/>
              <a:gd name="connsiteX1" fmla="*/ 0 w 5678123"/>
              <a:gd name="connsiteY1" fmla="*/ 2588 h 3338518"/>
              <a:gd name="connsiteX2" fmla="*/ 5678123 w 5678123"/>
              <a:gd name="connsiteY2" fmla="*/ 0 h 3338518"/>
              <a:gd name="connsiteX3" fmla="*/ 2344989 w 5678123"/>
              <a:gd name="connsiteY3" fmla="*/ 3331144 h 3338518"/>
              <a:gd name="connsiteX4" fmla="*/ 0 w 5678123"/>
              <a:gd name="connsiteY4" fmla="*/ 3338518 h 33385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678123" h="3338518">
                <a:moveTo>
                  <a:pt x="0" y="3338518"/>
                </a:moveTo>
                <a:lnTo>
                  <a:pt x="0" y="2588"/>
                </a:lnTo>
                <a:lnTo>
                  <a:pt x="5678123" y="0"/>
                </a:lnTo>
                <a:lnTo>
                  <a:pt x="2344989" y="3331144"/>
                </a:lnTo>
                <a:lnTo>
                  <a:pt x="0" y="3338518"/>
                </a:lnTo>
                <a:close/>
              </a:path>
            </a:pathLst>
          </a:custGeom>
          <a:solidFill>
            <a:schemeClr val="tx2">
              <a:alpha val="90000"/>
            </a:schemeClr>
          </a:solidFill>
        </p:spPr>
        <p:txBody>
          <a:bodyPr bIns="365760" anchor="ctr" anchorCtr="0">
            <a:normAutofit/>
          </a:bodyPr>
          <a:lstStyle>
            <a:lvl1pPr>
              <a:defRPr b="0">
                <a:latin typeface="+mn-lt"/>
              </a:defRPr>
            </a:lvl1pPr>
          </a:lstStyle>
          <a:p>
            <a:r>
              <a:rPr lang="en-US" b="1" dirty="0">
                <a:latin typeface="Arial" panose="020B0604020202020204" pitchFamily="34" charset="0"/>
                <a:cs typeface="Arial" panose="020B0604020202020204" pitchFamily="34" charset="0"/>
              </a:rPr>
              <a:t>Click to edit Master title style</a:t>
            </a:r>
          </a:p>
        </p:txBody>
      </p:sp>
    </p:spTree>
    <p:extLst>
      <p:ext uri="{BB962C8B-B14F-4D97-AF65-F5344CB8AC3E}">
        <p14:creationId xmlns:p14="http://schemas.microsoft.com/office/powerpoint/2010/main" val="33696473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0-#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2" fill="hold" grpId="0" nodeType="after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additive="base">
                                        <p:cTn id="12" dur="500" fill="hold"/>
                                        <p:tgtEl>
                                          <p:spTgt spid="5"/>
                                        </p:tgtEl>
                                        <p:attrNameLst>
                                          <p:attrName>ppt_x</p:attrName>
                                        </p:attrNameLst>
                                      </p:cBhvr>
                                      <p:tavLst>
                                        <p:tav tm="0">
                                          <p:val>
                                            <p:strVal val="1+#ppt_w/2"/>
                                          </p:val>
                                        </p:tav>
                                        <p:tav tm="100000">
                                          <p:val>
                                            <p:strVal val="#ppt_x"/>
                                          </p:val>
                                        </p:tav>
                                      </p:tavLst>
                                    </p:anim>
                                    <p:anim calcmode="lin" valueType="num">
                                      <p:cBhvr additive="base">
                                        <p:cTn id="13" dur="500" fill="hold"/>
                                        <p:tgtEl>
                                          <p:spTgt spid="5"/>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 presetClass="entr" presetSubtype="2"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additive="base">
                                        <p:cTn id="17" dur="500" fill="hold"/>
                                        <p:tgtEl>
                                          <p:spTgt spid="11"/>
                                        </p:tgtEl>
                                        <p:attrNameLst>
                                          <p:attrName>ppt_x</p:attrName>
                                        </p:attrNameLst>
                                      </p:cBhvr>
                                      <p:tavLst>
                                        <p:tav tm="0">
                                          <p:val>
                                            <p:strVal val="1+#ppt_w/2"/>
                                          </p:val>
                                        </p:tav>
                                        <p:tav tm="100000">
                                          <p:val>
                                            <p:strVal val="#ppt_x"/>
                                          </p:val>
                                        </p:tav>
                                      </p:tavLst>
                                    </p:anim>
                                    <p:anim calcmode="lin" valueType="num">
                                      <p:cBhvr additive="base">
                                        <p:cTn id="18" dur="500" fill="hold"/>
                                        <p:tgtEl>
                                          <p:spTgt spid="11"/>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2" presetClass="entr" presetSubtype="2" fill="hold" grpId="0" nodeType="afterEffect">
                                  <p:stCondLst>
                                    <p:cond delay="0"/>
                                  </p:stCondLst>
                                  <p:childTnLst>
                                    <p:set>
                                      <p:cBhvr>
                                        <p:cTn id="21" dur="1" fill="hold">
                                          <p:stCondLst>
                                            <p:cond delay="0"/>
                                          </p:stCondLst>
                                        </p:cTn>
                                        <p:tgtEl>
                                          <p:spTgt spid="12"/>
                                        </p:tgtEl>
                                        <p:attrNameLst>
                                          <p:attrName>style.visibility</p:attrName>
                                        </p:attrNameLst>
                                      </p:cBhvr>
                                      <p:to>
                                        <p:strVal val="visible"/>
                                      </p:to>
                                    </p:set>
                                    <p:anim calcmode="lin" valueType="num">
                                      <p:cBhvr additive="base">
                                        <p:cTn id="22" dur="500" fill="hold"/>
                                        <p:tgtEl>
                                          <p:spTgt spid="12"/>
                                        </p:tgtEl>
                                        <p:attrNameLst>
                                          <p:attrName>ppt_x</p:attrName>
                                        </p:attrNameLst>
                                      </p:cBhvr>
                                      <p:tavLst>
                                        <p:tav tm="0">
                                          <p:val>
                                            <p:strVal val="1+#ppt_w/2"/>
                                          </p:val>
                                        </p:tav>
                                        <p:tav tm="100000">
                                          <p:val>
                                            <p:strVal val="#ppt_x"/>
                                          </p:val>
                                        </p:tav>
                                      </p:tavLst>
                                    </p:anim>
                                    <p:anim calcmode="lin" valueType="num">
                                      <p:cBhvr additive="base">
                                        <p:cTn id="23" dur="500" fill="hold"/>
                                        <p:tgtEl>
                                          <p:spTgt spid="1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tmplLst>
          <p:tmpl>
            <p:tnLst>
              <p:par>
                <p:cTn presetID="2" presetClass="entr" presetSubtype="2" fill="hold" nodeType="afterEffect">
                  <p:stCondLst>
                    <p:cond delay="0"/>
                  </p:stCondLst>
                  <p:childTnLst>
                    <p:set>
                      <p:cBhvr>
                        <p:cTn dur="1" fill="hold">
                          <p:stCondLst>
                            <p:cond delay="0"/>
                          </p:stCondLst>
                        </p:cTn>
                        <p:tgtEl>
                          <p:spTgt spid="5"/>
                        </p:tgtEl>
                        <p:attrNameLst>
                          <p:attrName>style.visibility</p:attrName>
                        </p:attrNameLst>
                      </p:cBhvr>
                      <p:to>
                        <p:strVal val="visible"/>
                      </p:to>
                    </p:set>
                    <p:anim calcmode="lin" valueType="num">
                      <p:cBhvr additive="base">
                        <p:cTn dur="500" fill="hold"/>
                        <p:tgtEl>
                          <p:spTgt spid="5"/>
                        </p:tgtEl>
                        <p:attrNameLst>
                          <p:attrName>ppt_x</p:attrName>
                        </p:attrNameLst>
                      </p:cBhvr>
                      <p:tavLst>
                        <p:tav tm="0">
                          <p:val>
                            <p:strVal val="1+#ppt_w/2"/>
                          </p:val>
                        </p:tav>
                        <p:tav tm="100000">
                          <p:val>
                            <p:strVal val="#ppt_x"/>
                          </p:val>
                        </p:tav>
                      </p:tavLst>
                    </p:anim>
                    <p:anim calcmode="lin" valueType="num">
                      <p:cBhvr additive="base">
                        <p:cTn dur="500" fill="hold"/>
                        <p:tgtEl>
                          <p:spTgt spid="5"/>
                        </p:tgtEl>
                        <p:attrNameLst>
                          <p:attrName>ppt_y</p:attrName>
                        </p:attrNameLst>
                      </p:cBhvr>
                      <p:tavLst>
                        <p:tav tm="0">
                          <p:val>
                            <p:strVal val="#ppt_y"/>
                          </p:val>
                        </p:tav>
                        <p:tav tm="100000">
                          <p:val>
                            <p:strVal val="#ppt_y"/>
                          </p:val>
                        </p:tav>
                      </p:tavLst>
                    </p:anim>
                  </p:childTnLst>
                </p:cTn>
              </p:par>
            </p:tnLst>
          </p:tmpl>
        </p:tmplLst>
      </p:bldP>
      <p:bldP spid="11" grpId="0" animBg="1">
        <p:tmplLst>
          <p:tmpl>
            <p:tnLst>
              <p:par>
                <p:cTn presetID="2" presetClass="entr" presetSubtype="2" fill="hold" nodeType="afterEffect">
                  <p:stCondLst>
                    <p:cond delay="0"/>
                  </p:stCondLst>
                  <p:childTnLst>
                    <p:set>
                      <p:cBhvr>
                        <p:cTn dur="1" fill="hold">
                          <p:stCondLst>
                            <p:cond delay="0"/>
                          </p:stCondLst>
                        </p:cTn>
                        <p:tgtEl>
                          <p:spTgt spid="11"/>
                        </p:tgtEl>
                        <p:attrNameLst>
                          <p:attrName>style.visibility</p:attrName>
                        </p:attrNameLst>
                      </p:cBhvr>
                      <p:to>
                        <p:strVal val="visible"/>
                      </p:to>
                    </p:set>
                    <p:anim calcmode="lin" valueType="num">
                      <p:cBhvr additive="base">
                        <p:cTn dur="500" fill="hold"/>
                        <p:tgtEl>
                          <p:spTgt spid="11"/>
                        </p:tgtEl>
                        <p:attrNameLst>
                          <p:attrName>ppt_x</p:attrName>
                        </p:attrNameLst>
                      </p:cBhvr>
                      <p:tavLst>
                        <p:tav tm="0">
                          <p:val>
                            <p:strVal val="1+#ppt_w/2"/>
                          </p:val>
                        </p:tav>
                        <p:tav tm="100000">
                          <p:val>
                            <p:strVal val="#ppt_x"/>
                          </p:val>
                        </p:tav>
                      </p:tavLst>
                    </p:anim>
                    <p:anim calcmode="lin" valueType="num">
                      <p:cBhvr additive="base">
                        <p:cTn dur="500" fill="hold"/>
                        <p:tgtEl>
                          <p:spTgt spid="11"/>
                        </p:tgtEl>
                        <p:attrNameLst>
                          <p:attrName>ppt_y</p:attrName>
                        </p:attrNameLst>
                      </p:cBhvr>
                      <p:tavLst>
                        <p:tav tm="0">
                          <p:val>
                            <p:strVal val="#ppt_y"/>
                          </p:val>
                        </p:tav>
                        <p:tav tm="100000">
                          <p:val>
                            <p:strVal val="#ppt_y"/>
                          </p:val>
                        </p:tav>
                      </p:tavLst>
                    </p:anim>
                  </p:childTnLst>
                </p:cTn>
              </p:par>
            </p:tnLst>
          </p:tmpl>
        </p:tmplLst>
      </p:bldP>
      <p:bldP spid="12" grpId="0" animBg="1">
        <p:tmplLst>
          <p:tmpl>
            <p:tnLst>
              <p:par>
                <p:cTn presetID="2" presetClass="entr" presetSubtype="2" fill="hold" nodeType="afterEffect">
                  <p:stCondLst>
                    <p:cond delay="0"/>
                  </p:stCondLst>
                  <p:childTnLst>
                    <p:set>
                      <p:cBhvr>
                        <p:cTn dur="1" fill="hold">
                          <p:stCondLst>
                            <p:cond delay="0"/>
                          </p:stCondLst>
                        </p:cTn>
                        <p:tgtEl>
                          <p:spTgt spid="12"/>
                        </p:tgtEl>
                        <p:attrNameLst>
                          <p:attrName>style.visibility</p:attrName>
                        </p:attrNameLst>
                      </p:cBhvr>
                      <p:to>
                        <p:strVal val="visible"/>
                      </p:to>
                    </p:set>
                    <p:anim calcmode="lin" valueType="num">
                      <p:cBhvr additive="base">
                        <p:cTn dur="500" fill="hold"/>
                        <p:tgtEl>
                          <p:spTgt spid="12"/>
                        </p:tgtEl>
                        <p:attrNameLst>
                          <p:attrName>ppt_x</p:attrName>
                        </p:attrNameLst>
                      </p:cBhvr>
                      <p:tavLst>
                        <p:tav tm="0">
                          <p:val>
                            <p:strVal val="1+#ppt_w/2"/>
                          </p:val>
                        </p:tav>
                        <p:tav tm="100000">
                          <p:val>
                            <p:strVal val="#ppt_x"/>
                          </p:val>
                        </p:tav>
                      </p:tavLst>
                    </p:anim>
                    <p:anim calcmode="lin" valueType="num">
                      <p:cBhvr additive="base">
                        <p:cTn dur="500" fill="hold"/>
                        <p:tgtEl>
                          <p:spTgt spid="12"/>
                        </p:tgtEl>
                        <p:attrNameLst>
                          <p:attrName>ppt_y</p:attrName>
                        </p:attrNameLst>
                      </p:cBhvr>
                      <p:tavLst>
                        <p:tav tm="0">
                          <p:val>
                            <p:strVal val="#ppt_y"/>
                          </p:val>
                        </p:tav>
                        <p:tav tm="100000">
                          <p:val>
                            <p:strVal val="#ppt_y"/>
                          </p:val>
                        </p:tav>
                      </p:tavLst>
                    </p:anim>
                  </p:childTnLst>
                </p:cTn>
              </p:par>
            </p:tnLst>
          </p:tmpl>
        </p:tmplLst>
      </p:bldP>
      <p:bldP spid="4" grpId="0" animBg="1"/>
    </p:bld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 y="366537"/>
            <a:ext cx="9143999" cy="784830"/>
          </a:xfrm>
        </p:spPr>
        <p:txBody>
          <a:bodyPr lIns="365760" rIns="365760" anchor="ctr" anchorCtr="0"/>
          <a:lstStyle/>
          <a:p>
            <a:r>
              <a:rPr lang="en-US"/>
              <a:t>Click to edit Master title style</a:t>
            </a:r>
            <a:endParaRPr lang="en-US" dirty="0"/>
          </a:p>
        </p:txBody>
      </p:sp>
      <p:sp>
        <p:nvSpPr>
          <p:cNvPr id="8" name="Text Placeholder 7">
            <a:extLst>
              <a:ext uri="{FF2B5EF4-FFF2-40B4-BE49-F238E27FC236}">
                <a16:creationId xmlns:a16="http://schemas.microsoft.com/office/drawing/2014/main" id="{0F6772F7-2348-45CF-83C0-9A3193328327}"/>
              </a:ext>
            </a:extLst>
          </p:cNvPr>
          <p:cNvSpPr>
            <a:spLocks noGrp="1" noChangeAspect="1"/>
          </p:cNvSpPr>
          <p:nvPr>
            <p:ph type="body" sz="quarter" idx="10"/>
          </p:nvPr>
        </p:nvSpPr>
        <p:spPr>
          <a:xfrm>
            <a:off x="914400" y="1151367"/>
            <a:ext cx="8229603" cy="424732"/>
          </a:xfrm>
          <a:prstGeom prst="rect">
            <a:avLst/>
          </a:prstGeom>
          <a:solidFill>
            <a:schemeClr val="accent1"/>
          </a:solidFill>
        </p:spPr>
        <p:txBody>
          <a:bodyPr wrap="square" lIns="182880" tIns="73152" rIns="457200" bIns="73152" anchor="ctr" anchorCtr="0">
            <a:spAutoFit/>
          </a:bodyPr>
          <a:lstStyle>
            <a:lvl1pPr algn="r">
              <a:defRPr sz="2000">
                <a:solidFill>
                  <a:schemeClr val="bg2"/>
                </a:solidFill>
              </a:defRPr>
            </a:lvl1pPr>
            <a:lvl2pPr marL="342882" indent="0">
              <a:buNone/>
              <a:defRPr/>
            </a:lvl2pPr>
          </a:lstStyle>
          <a:p>
            <a:pPr lvl="0"/>
            <a:r>
              <a:rPr lang="en-US"/>
              <a:t>Edit Master text styles</a:t>
            </a:r>
          </a:p>
        </p:txBody>
      </p:sp>
    </p:spTree>
    <p:extLst>
      <p:ext uri="{BB962C8B-B14F-4D97-AF65-F5344CB8AC3E}">
        <p14:creationId xmlns:p14="http://schemas.microsoft.com/office/powerpoint/2010/main" val="250568134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_Title Only">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9632CAB7-557D-4B45-B4B5-B48D24FB9733}"/>
              </a:ext>
            </a:extLst>
          </p:cNvPr>
          <p:cNvSpPr>
            <a:spLocks noGrp="1"/>
          </p:cNvSpPr>
          <p:nvPr>
            <p:ph type="title"/>
          </p:nvPr>
        </p:nvSpPr>
        <p:spPr>
          <a:xfrm>
            <a:off x="6" y="2326021"/>
            <a:ext cx="9143999" cy="784830"/>
          </a:xfrm>
          <a:solidFill>
            <a:schemeClr val="tx2"/>
          </a:solidFill>
        </p:spPr>
        <p:txBody>
          <a:bodyPr>
            <a:spAutoFit/>
          </a:bodyPr>
          <a:lstStyle>
            <a:lvl1pPr algn="ctr">
              <a:defRPr>
                <a:solidFill>
                  <a:schemeClr val="bg2"/>
                </a:solidFill>
                <a:effectLst/>
              </a:defRPr>
            </a:lvl1pPr>
          </a:lstStyle>
          <a:p>
            <a:r>
              <a:rPr lang="en-US" dirty="0"/>
              <a:t>Click to edit Master title style</a:t>
            </a:r>
          </a:p>
        </p:txBody>
      </p:sp>
      <p:grpSp>
        <p:nvGrpSpPr>
          <p:cNvPr id="5" name="Group 4">
            <a:extLst>
              <a:ext uri="{FF2B5EF4-FFF2-40B4-BE49-F238E27FC236}">
                <a16:creationId xmlns:a16="http://schemas.microsoft.com/office/drawing/2014/main" id="{F313E724-56D9-9A42-8F34-8F8D6C0A2D3E}"/>
              </a:ext>
            </a:extLst>
          </p:cNvPr>
          <p:cNvGrpSpPr/>
          <p:nvPr userDrawn="1"/>
        </p:nvGrpSpPr>
        <p:grpSpPr>
          <a:xfrm>
            <a:off x="125149" y="6620842"/>
            <a:ext cx="8936786" cy="215444"/>
            <a:chOff x="166862" y="6620840"/>
            <a:chExt cx="11915715" cy="215444"/>
          </a:xfrm>
        </p:grpSpPr>
        <p:sp>
          <p:nvSpPr>
            <p:cNvPr id="6" name="Date Placeholder 3">
              <a:extLst>
                <a:ext uri="{FF2B5EF4-FFF2-40B4-BE49-F238E27FC236}">
                  <a16:creationId xmlns:a16="http://schemas.microsoft.com/office/drawing/2014/main" id="{A6992CEE-4DCB-1746-9E79-8E0046D79730}"/>
                </a:ext>
              </a:extLst>
            </p:cNvPr>
            <p:cNvSpPr txBox="1">
              <a:spLocks/>
            </p:cNvSpPr>
            <p:nvPr/>
          </p:nvSpPr>
          <p:spPr>
            <a:xfrm>
              <a:off x="9339377" y="6673688"/>
              <a:ext cx="2743200" cy="103875"/>
            </a:xfrm>
            <a:prstGeom prst="rect">
              <a:avLst/>
            </a:prstGeom>
          </p:spPr>
          <p:txBody>
            <a:bodyPr vert="horz" lIns="0" tIns="0" rIns="0" bIns="0" rtlCol="0" anchor="ctr">
              <a:spAutoFit/>
            </a:bodyPr>
            <a:lstStyle>
              <a:defPPr>
                <a:defRPr lang="en-US"/>
              </a:defPPr>
              <a:lvl1pPr marL="0" algn="l" defTabSz="914400" rtl="0" eaLnBrk="1" latinLnBrk="0" hangingPunct="1">
                <a:defRPr sz="900" kern="1200">
                  <a:solidFill>
                    <a:schemeClr val="bg1">
                      <a:lumMod val="60000"/>
                      <a:lumOff val="40000"/>
                    </a:schemeClr>
                  </a:solidFill>
                  <a:latin typeface="Open Sans" charset="0"/>
                  <a:ea typeface="Open Sans" charset="0"/>
                  <a:cs typeface="Open Sans"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675" b="0" i="0" dirty="0">
                  <a:solidFill>
                    <a:schemeClr val="bg2"/>
                  </a:solidFill>
                  <a:latin typeface="Arial" panose="020B0604020202020204" pitchFamily="34" charset="0"/>
                  <a:ea typeface="Open Sans Condensed Light" charset="0"/>
                  <a:cs typeface="Arial" panose="020B0604020202020204" pitchFamily="34" charset="0"/>
                </a:rPr>
                <a:t>Copyright © 2019</a:t>
              </a:r>
              <a:r>
                <a:rPr lang="en-US" sz="675" b="0" i="0" baseline="0" dirty="0">
                  <a:solidFill>
                    <a:schemeClr val="bg2"/>
                  </a:solidFill>
                  <a:latin typeface="Arial" panose="020B0604020202020204" pitchFamily="34" charset="0"/>
                  <a:ea typeface="Open Sans Condensed Light" charset="0"/>
                  <a:cs typeface="Arial" panose="020B0604020202020204" pitchFamily="34" charset="0"/>
                </a:rPr>
                <a:t> </a:t>
              </a:r>
              <a:r>
                <a:rPr lang="en-US" sz="675" b="0" i="0" dirty="0">
                  <a:solidFill>
                    <a:schemeClr val="bg2"/>
                  </a:solidFill>
                  <a:latin typeface="Arial" panose="020B0604020202020204" pitchFamily="34" charset="0"/>
                  <a:ea typeface="Open Sans Condensed Light" charset="0"/>
                  <a:cs typeface="Arial" panose="020B0604020202020204" pitchFamily="34" charset="0"/>
                </a:rPr>
                <a:t>National</a:t>
              </a:r>
              <a:r>
                <a:rPr lang="en-US" sz="675" b="0" i="0" baseline="0" dirty="0">
                  <a:solidFill>
                    <a:schemeClr val="bg2"/>
                  </a:solidFill>
                  <a:latin typeface="Arial" panose="020B0604020202020204" pitchFamily="34" charset="0"/>
                  <a:ea typeface="Open Sans Condensed Light" charset="0"/>
                  <a:cs typeface="Arial" panose="020B0604020202020204" pitchFamily="34" charset="0"/>
                </a:rPr>
                <a:t> Life Group</a:t>
              </a:r>
              <a:endParaRPr lang="en-US" sz="675" b="0" i="0" dirty="0">
                <a:solidFill>
                  <a:schemeClr val="bg2"/>
                </a:solidFill>
                <a:latin typeface="Arial" panose="020B0604020202020204" pitchFamily="34" charset="0"/>
                <a:ea typeface="Open Sans Condensed Light" charset="0"/>
                <a:cs typeface="Arial" panose="020B0604020202020204" pitchFamily="34" charset="0"/>
              </a:endParaRPr>
            </a:p>
          </p:txBody>
        </p:sp>
        <p:sp>
          <p:nvSpPr>
            <p:cNvPr id="7" name="TextBox 6">
              <a:extLst>
                <a:ext uri="{FF2B5EF4-FFF2-40B4-BE49-F238E27FC236}">
                  <a16:creationId xmlns:a16="http://schemas.microsoft.com/office/drawing/2014/main" id="{4BED9313-6AC1-914B-A0BF-2AFF7E6F69DC}"/>
                </a:ext>
              </a:extLst>
            </p:cNvPr>
            <p:cNvSpPr txBox="1"/>
            <p:nvPr/>
          </p:nvSpPr>
          <p:spPr>
            <a:xfrm>
              <a:off x="4315381" y="6620840"/>
              <a:ext cx="3561232" cy="215444"/>
            </a:xfrm>
            <a:prstGeom prst="rect">
              <a:avLst/>
            </a:prstGeom>
            <a:noFill/>
          </p:spPr>
          <p:txBody>
            <a:bodyPr wrap="none" rtlCol="0">
              <a:spAutoFit/>
            </a:bodyPr>
            <a:lstStyle/>
            <a:p>
              <a:pPr marL="0" marR="0" indent="0" algn="l" defTabSz="914377" rtl="0" eaLnBrk="1" fontAlgn="base" latinLnBrk="0" hangingPunct="1">
                <a:lnSpc>
                  <a:spcPct val="100000"/>
                </a:lnSpc>
                <a:spcBef>
                  <a:spcPct val="0"/>
                </a:spcBef>
                <a:spcAft>
                  <a:spcPct val="0"/>
                </a:spcAft>
                <a:buClrTx/>
                <a:buSzTx/>
                <a:buFontTx/>
                <a:buNone/>
                <a:tabLst/>
                <a:defRPr/>
              </a:pPr>
              <a:r>
                <a:rPr lang="is-IS" sz="800" b="1" i="0" kern="1200" dirty="0">
                  <a:solidFill>
                    <a:schemeClr val="bg2"/>
                  </a:solidFill>
                  <a:latin typeface="Arial" panose="020B0604020202020204" pitchFamily="34" charset="0"/>
                  <a:ea typeface="Open Sans Condensed Light" charset="0"/>
                  <a:cs typeface="Arial" panose="020B0604020202020204" pitchFamily="34" charset="0"/>
                </a:rPr>
                <a:t> </a:t>
              </a:r>
              <a:r>
                <a:rPr lang="de-DE" sz="800" b="1" i="0" kern="1200" dirty="0" err="1">
                  <a:solidFill>
                    <a:schemeClr val="bg2"/>
                  </a:solidFill>
                  <a:latin typeface="Arial" panose="020B0604020202020204" pitchFamily="34" charset="0"/>
                  <a:ea typeface="Open Sans Condensed Light" charset="0"/>
                  <a:cs typeface="Arial" panose="020B0604020202020204" pitchFamily="34" charset="0"/>
                </a:rPr>
                <a:t>For</a:t>
              </a:r>
              <a:r>
                <a:rPr lang="de-DE" sz="800" b="1" i="0" kern="1200" dirty="0">
                  <a:solidFill>
                    <a:schemeClr val="bg2"/>
                  </a:solidFill>
                  <a:latin typeface="Arial" panose="020B0604020202020204" pitchFamily="34" charset="0"/>
                  <a:ea typeface="Open Sans Condensed Light" charset="0"/>
                  <a:cs typeface="Arial" panose="020B0604020202020204" pitchFamily="34" charset="0"/>
                </a:rPr>
                <a:t> Agent </a:t>
              </a:r>
              <a:r>
                <a:rPr lang="de-DE" sz="800" b="1" i="0" kern="1200" dirty="0" err="1">
                  <a:solidFill>
                    <a:schemeClr val="bg2"/>
                  </a:solidFill>
                  <a:latin typeface="Arial" panose="020B0604020202020204" pitchFamily="34" charset="0"/>
                  <a:ea typeface="Open Sans Condensed Light" charset="0"/>
                  <a:cs typeface="Arial" panose="020B0604020202020204" pitchFamily="34" charset="0"/>
                </a:rPr>
                <a:t>Use</a:t>
              </a:r>
              <a:r>
                <a:rPr lang="de-DE" sz="800" b="1" i="0" kern="1200" dirty="0">
                  <a:solidFill>
                    <a:schemeClr val="bg2"/>
                  </a:solidFill>
                  <a:latin typeface="Arial" panose="020B0604020202020204" pitchFamily="34" charset="0"/>
                  <a:ea typeface="Open Sans Condensed Light" charset="0"/>
                  <a:cs typeface="Arial" panose="020B0604020202020204" pitchFamily="34" charset="0"/>
                </a:rPr>
                <a:t> </a:t>
              </a:r>
              <a:r>
                <a:rPr lang="de-DE" sz="800" b="1" i="0" kern="1200" dirty="0" err="1">
                  <a:solidFill>
                    <a:schemeClr val="bg2"/>
                  </a:solidFill>
                  <a:latin typeface="Arial" panose="020B0604020202020204" pitchFamily="34" charset="0"/>
                  <a:ea typeface="Open Sans Condensed Light" charset="0"/>
                  <a:cs typeface="Arial" panose="020B0604020202020204" pitchFamily="34" charset="0"/>
                </a:rPr>
                <a:t>Only</a:t>
              </a:r>
              <a:r>
                <a:rPr lang="de-DE" sz="800" b="1" i="0" kern="1200" dirty="0">
                  <a:solidFill>
                    <a:schemeClr val="bg2"/>
                  </a:solidFill>
                  <a:latin typeface="Arial" panose="020B0604020202020204" pitchFamily="34" charset="0"/>
                  <a:ea typeface="Open Sans Condensed Light" charset="0"/>
                  <a:cs typeface="Arial" panose="020B0604020202020204" pitchFamily="34" charset="0"/>
                </a:rPr>
                <a:t> – Not </a:t>
              </a:r>
              <a:r>
                <a:rPr lang="de-DE" sz="800" b="1" i="0" kern="1200" dirty="0" err="1">
                  <a:solidFill>
                    <a:schemeClr val="bg2"/>
                  </a:solidFill>
                  <a:latin typeface="Arial" panose="020B0604020202020204" pitchFamily="34" charset="0"/>
                  <a:ea typeface="Open Sans Condensed Light" charset="0"/>
                  <a:cs typeface="Arial" panose="020B0604020202020204" pitchFamily="34" charset="0"/>
                </a:rPr>
                <a:t>For</a:t>
              </a:r>
              <a:r>
                <a:rPr lang="de-DE" sz="800" b="1" i="0" kern="1200" dirty="0">
                  <a:solidFill>
                    <a:schemeClr val="bg2"/>
                  </a:solidFill>
                  <a:latin typeface="Arial" panose="020B0604020202020204" pitchFamily="34" charset="0"/>
                  <a:ea typeface="Open Sans Condensed Light" charset="0"/>
                  <a:cs typeface="Arial" panose="020B0604020202020204" pitchFamily="34" charset="0"/>
                </a:rPr>
                <a:t> </a:t>
              </a:r>
              <a:r>
                <a:rPr lang="de-DE" sz="800" b="1" i="0" kern="1200" dirty="0" err="1">
                  <a:solidFill>
                    <a:schemeClr val="bg2"/>
                  </a:solidFill>
                  <a:latin typeface="Arial" panose="020B0604020202020204" pitchFamily="34" charset="0"/>
                  <a:ea typeface="Open Sans Condensed Light" charset="0"/>
                  <a:cs typeface="Arial" panose="020B0604020202020204" pitchFamily="34" charset="0"/>
                </a:rPr>
                <a:t>Use</a:t>
              </a:r>
              <a:r>
                <a:rPr lang="de-DE" sz="800" b="1" i="0" kern="1200" dirty="0">
                  <a:solidFill>
                    <a:schemeClr val="bg2"/>
                  </a:solidFill>
                  <a:latin typeface="Arial" panose="020B0604020202020204" pitchFamily="34" charset="0"/>
                  <a:ea typeface="Open Sans Condensed Light" charset="0"/>
                  <a:cs typeface="Arial" panose="020B0604020202020204" pitchFamily="34" charset="0"/>
                </a:rPr>
                <a:t> </a:t>
              </a:r>
              <a:r>
                <a:rPr lang="de-DE" sz="800" b="1" i="0" kern="1200" dirty="0" err="1">
                  <a:solidFill>
                    <a:schemeClr val="bg2"/>
                  </a:solidFill>
                  <a:latin typeface="Arial" panose="020B0604020202020204" pitchFamily="34" charset="0"/>
                  <a:ea typeface="Open Sans Condensed Light" charset="0"/>
                  <a:cs typeface="Arial" panose="020B0604020202020204" pitchFamily="34" charset="0"/>
                </a:rPr>
                <a:t>With</a:t>
              </a:r>
              <a:r>
                <a:rPr lang="de-DE" sz="800" b="1" i="0" kern="1200" dirty="0">
                  <a:solidFill>
                    <a:schemeClr val="bg2"/>
                  </a:solidFill>
                  <a:latin typeface="Arial" panose="020B0604020202020204" pitchFamily="34" charset="0"/>
                  <a:ea typeface="Open Sans Condensed Light" charset="0"/>
                  <a:cs typeface="Arial" panose="020B0604020202020204" pitchFamily="34" charset="0"/>
                </a:rPr>
                <a:t> The Public</a:t>
              </a:r>
            </a:p>
          </p:txBody>
        </p:sp>
        <p:sp>
          <p:nvSpPr>
            <p:cNvPr id="8" name="TextBox 7">
              <a:extLst>
                <a:ext uri="{FF2B5EF4-FFF2-40B4-BE49-F238E27FC236}">
                  <a16:creationId xmlns:a16="http://schemas.microsoft.com/office/drawing/2014/main" id="{8834BB98-3803-F34F-9AE7-09AEAD226F92}"/>
                </a:ext>
              </a:extLst>
            </p:cNvPr>
            <p:cNvSpPr txBox="1"/>
            <p:nvPr userDrawn="1"/>
          </p:nvSpPr>
          <p:spPr>
            <a:xfrm>
              <a:off x="166862" y="6654429"/>
              <a:ext cx="1264369" cy="104644"/>
            </a:xfrm>
            <a:prstGeom prst="rect">
              <a:avLst/>
            </a:prstGeom>
            <a:noFill/>
          </p:spPr>
          <p:txBody>
            <a:bodyPr wrap="square" lIns="0" tIns="0" rIns="0" bIns="0" rtlCol="0">
              <a:spAutoFit/>
            </a:bodyPr>
            <a:lstStyle/>
            <a:p>
              <a:r>
                <a:rPr lang="en-US" sz="680" baseline="0" dirty="0">
                  <a:solidFill>
                    <a:schemeClr val="bg2"/>
                  </a:solidFill>
                  <a:latin typeface="Arial" panose="020B0604020202020204" pitchFamily="34" charset="0"/>
                  <a:cs typeface="Arial" panose="020B0604020202020204" pitchFamily="34" charset="0"/>
                </a:rPr>
                <a:t>TC#XXXXXX(MMYY)</a:t>
              </a:r>
              <a:endParaRPr lang="en-US" sz="680" dirty="0">
                <a:solidFill>
                  <a:schemeClr val="bg2"/>
                </a:solidFill>
                <a:latin typeface="Arial" panose="020B0604020202020204" pitchFamily="34" charset="0"/>
                <a:cs typeface="Arial" panose="020B0604020202020204" pitchFamily="34" charset="0"/>
              </a:endParaRPr>
            </a:p>
          </p:txBody>
        </p:sp>
      </p:grpSp>
    </p:spTree>
    <p:extLst>
      <p:ext uri="{BB962C8B-B14F-4D97-AF65-F5344CB8AC3E}">
        <p14:creationId xmlns:p14="http://schemas.microsoft.com/office/powerpoint/2010/main" val="322181922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5_Title Only">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9436273B-DF26-E44E-ABA4-2E1855EC5AB4}"/>
              </a:ext>
            </a:extLst>
          </p:cNvPr>
          <p:cNvSpPr>
            <a:spLocks noGrp="1"/>
          </p:cNvSpPr>
          <p:nvPr>
            <p:ph type="title"/>
          </p:nvPr>
        </p:nvSpPr>
        <p:spPr>
          <a:xfrm>
            <a:off x="6" y="2326021"/>
            <a:ext cx="9143999" cy="784830"/>
          </a:xfrm>
          <a:solidFill>
            <a:schemeClr val="tx2"/>
          </a:solidFill>
        </p:spPr>
        <p:txBody>
          <a:bodyPr>
            <a:spAutoFit/>
          </a:bodyPr>
          <a:lstStyle>
            <a:lvl1pPr algn="ctr">
              <a:defRPr>
                <a:solidFill>
                  <a:schemeClr val="bg2"/>
                </a:solidFill>
                <a:effectLst/>
              </a:defRPr>
            </a:lvl1pPr>
          </a:lstStyle>
          <a:p>
            <a:r>
              <a:rPr lang="en-US" dirty="0"/>
              <a:t>Click to edit Master title style</a:t>
            </a:r>
          </a:p>
        </p:txBody>
      </p:sp>
      <p:grpSp>
        <p:nvGrpSpPr>
          <p:cNvPr id="6" name="Group 5">
            <a:extLst>
              <a:ext uri="{FF2B5EF4-FFF2-40B4-BE49-F238E27FC236}">
                <a16:creationId xmlns:a16="http://schemas.microsoft.com/office/drawing/2014/main" id="{5C19C335-5C52-D24F-B58E-758334285EB5}"/>
              </a:ext>
            </a:extLst>
          </p:cNvPr>
          <p:cNvGrpSpPr/>
          <p:nvPr userDrawn="1"/>
        </p:nvGrpSpPr>
        <p:grpSpPr>
          <a:xfrm>
            <a:off x="125149" y="6620842"/>
            <a:ext cx="8936786" cy="215444"/>
            <a:chOff x="166862" y="6620840"/>
            <a:chExt cx="11915715" cy="215444"/>
          </a:xfrm>
        </p:grpSpPr>
        <p:sp>
          <p:nvSpPr>
            <p:cNvPr id="7" name="Date Placeholder 3">
              <a:extLst>
                <a:ext uri="{FF2B5EF4-FFF2-40B4-BE49-F238E27FC236}">
                  <a16:creationId xmlns:a16="http://schemas.microsoft.com/office/drawing/2014/main" id="{052A23FB-2B5B-DF45-9C5E-DDEDDAB0AFC1}"/>
                </a:ext>
              </a:extLst>
            </p:cNvPr>
            <p:cNvSpPr txBox="1">
              <a:spLocks/>
            </p:cNvSpPr>
            <p:nvPr/>
          </p:nvSpPr>
          <p:spPr>
            <a:xfrm>
              <a:off x="9339377" y="6673688"/>
              <a:ext cx="2743200" cy="103875"/>
            </a:xfrm>
            <a:prstGeom prst="rect">
              <a:avLst/>
            </a:prstGeom>
          </p:spPr>
          <p:txBody>
            <a:bodyPr vert="horz" lIns="0" tIns="0" rIns="0" bIns="0" rtlCol="0" anchor="ctr">
              <a:spAutoFit/>
            </a:bodyPr>
            <a:lstStyle>
              <a:defPPr>
                <a:defRPr lang="en-US"/>
              </a:defPPr>
              <a:lvl1pPr marL="0" algn="l" defTabSz="914400" rtl="0" eaLnBrk="1" latinLnBrk="0" hangingPunct="1">
                <a:defRPr sz="900" kern="1200">
                  <a:solidFill>
                    <a:schemeClr val="bg1">
                      <a:lumMod val="60000"/>
                      <a:lumOff val="40000"/>
                    </a:schemeClr>
                  </a:solidFill>
                  <a:latin typeface="Open Sans" charset="0"/>
                  <a:ea typeface="Open Sans" charset="0"/>
                  <a:cs typeface="Open Sans"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675" b="0" i="0" dirty="0">
                  <a:solidFill>
                    <a:schemeClr val="bg2"/>
                  </a:solidFill>
                  <a:latin typeface="Arial" panose="020B0604020202020204" pitchFamily="34" charset="0"/>
                  <a:ea typeface="Open Sans Condensed Light" charset="0"/>
                  <a:cs typeface="Arial" panose="020B0604020202020204" pitchFamily="34" charset="0"/>
                </a:rPr>
                <a:t>Copyright © 2019</a:t>
              </a:r>
              <a:r>
                <a:rPr lang="en-US" sz="675" b="0" i="0" baseline="0" dirty="0">
                  <a:solidFill>
                    <a:schemeClr val="bg2"/>
                  </a:solidFill>
                  <a:latin typeface="Arial" panose="020B0604020202020204" pitchFamily="34" charset="0"/>
                  <a:ea typeface="Open Sans Condensed Light" charset="0"/>
                  <a:cs typeface="Arial" panose="020B0604020202020204" pitchFamily="34" charset="0"/>
                </a:rPr>
                <a:t> </a:t>
              </a:r>
              <a:r>
                <a:rPr lang="en-US" sz="675" b="0" i="0" dirty="0">
                  <a:solidFill>
                    <a:schemeClr val="bg2"/>
                  </a:solidFill>
                  <a:latin typeface="Arial" panose="020B0604020202020204" pitchFamily="34" charset="0"/>
                  <a:ea typeface="Open Sans Condensed Light" charset="0"/>
                  <a:cs typeface="Arial" panose="020B0604020202020204" pitchFamily="34" charset="0"/>
                </a:rPr>
                <a:t>National</a:t>
              </a:r>
              <a:r>
                <a:rPr lang="en-US" sz="675" b="0" i="0" baseline="0" dirty="0">
                  <a:solidFill>
                    <a:schemeClr val="bg2"/>
                  </a:solidFill>
                  <a:latin typeface="Arial" panose="020B0604020202020204" pitchFamily="34" charset="0"/>
                  <a:ea typeface="Open Sans Condensed Light" charset="0"/>
                  <a:cs typeface="Arial" panose="020B0604020202020204" pitchFamily="34" charset="0"/>
                </a:rPr>
                <a:t> Life Group</a:t>
              </a:r>
              <a:endParaRPr lang="en-US" sz="675" b="0" i="0" dirty="0">
                <a:solidFill>
                  <a:schemeClr val="bg2"/>
                </a:solidFill>
                <a:latin typeface="Arial" panose="020B0604020202020204" pitchFamily="34" charset="0"/>
                <a:ea typeface="Open Sans Condensed Light" charset="0"/>
                <a:cs typeface="Arial" panose="020B0604020202020204" pitchFamily="34" charset="0"/>
              </a:endParaRPr>
            </a:p>
          </p:txBody>
        </p:sp>
        <p:sp>
          <p:nvSpPr>
            <p:cNvPr id="8" name="TextBox 7">
              <a:extLst>
                <a:ext uri="{FF2B5EF4-FFF2-40B4-BE49-F238E27FC236}">
                  <a16:creationId xmlns:a16="http://schemas.microsoft.com/office/drawing/2014/main" id="{762278FC-4401-8645-9A3E-B67CBD133611}"/>
                </a:ext>
              </a:extLst>
            </p:cNvPr>
            <p:cNvSpPr txBox="1"/>
            <p:nvPr/>
          </p:nvSpPr>
          <p:spPr>
            <a:xfrm>
              <a:off x="4315381" y="6620840"/>
              <a:ext cx="3561232" cy="215444"/>
            </a:xfrm>
            <a:prstGeom prst="rect">
              <a:avLst/>
            </a:prstGeom>
            <a:noFill/>
          </p:spPr>
          <p:txBody>
            <a:bodyPr wrap="none" rtlCol="0">
              <a:spAutoFit/>
            </a:bodyPr>
            <a:lstStyle/>
            <a:p>
              <a:pPr marL="0" marR="0" indent="0" algn="l" defTabSz="914377" rtl="0" eaLnBrk="1" fontAlgn="base" latinLnBrk="0" hangingPunct="1">
                <a:lnSpc>
                  <a:spcPct val="100000"/>
                </a:lnSpc>
                <a:spcBef>
                  <a:spcPct val="0"/>
                </a:spcBef>
                <a:spcAft>
                  <a:spcPct val="0"/>
                </a:spcAft>
                <a:buClrTx/>
                <a:buSzTx/>
                <a:buFontTx/>
                <a:buNone/>
                <a:tabLst/>
                <a:defRPr/>
              </a:pPr>
              <a:r>
                <a:rPr lang="is-IS" sz="800" b="1" i="0" kern="1200" dirty="0">
                  <a:solidFill>
                    <a:schemeClr val="bg2"/>
                  </a:solidFill>
                  <a:latin typeface="Arial" panose="020B0604020202020204" pitchFamily="34" charset="0"/>
                  <a:ea typeface="Open Sans Condensed Light" charset="0"/>
                  <a:cs typeface="Arial" panose="020B0604020202020204" pitchFamily="34" charset="0"/>
                </a:rPr>
                <a:t> </a:t>
              </a:r>
              <a:r>
                <a:rPr lang="de-DE" sz="800" b="1" i="0" kern="1200" dirty="0" err="1">
                  <a:solidFill>
                    <a:schemeClr val="bg2"/>
                  </a:solidFill>
                  <a:latin typeface="Arial" panose="020B0604020202020204" pitchFamily="34" charset="0"/>
                  <a:ea typeface="Open Sans Condensed Light" charset="0"/>
                  <a:cs typeface="Arial" panose="020B0604020202020204" pitchFamily="34" charset="0"/>
                </a:rPr>
                <a:t>For</a:t>
              </a:r>
              <a:r>
                <a:rPr lang="de-DE" sz="800" b="1" i="0" kern="1200" dirty="0">
                  <a:solidFill>
                    <a:schemeClr val="bg2"/>
                  </a:solidFill>
                  <a:latin typeface="Arial" panose="020B0604020202020204" pitchFamily="34" charset="0"/>
                  <a:ea typeface="Open Sans Condensed Light" charset="0"/>
                  <a:cs typeface="Arial" panose="020B0604020202020204" pitchFamily="34" charset="0"/>
                </a:rPr>
                <a:t> Agent </a:t>
              </a:r>
              <a:r>
                <a:rPr lang="de-DE" sz="800" b="1" i="0" kern="1200" dirty="0" err="1">
                  <a:solidFill>
                    <a:schemeClr val="bg2"/>
                  </a:solidFill>
                  <a:latin typeface="Arial" panose="020B0604020202020204" pitchFamily="34" charset="0"/>
                  <a:ea typeface="Open Sans Condensed Light" charset="0"/>
                  <a:cs typeface="Arial" panose="020B0604020202020204" pitchFamily="34" charset="0"/>
                </a:rPr>
                <a:t>Use</a:t>
              </a:r>
              <a:r>
                <a:rPr lang="de-DE" sz="800" b="1" i="0" kern="1200" dirty="0">
                  <a:solidFill>
                    <a:schemeClr val="bg2"/>
                  </a:solidFill>
                  <a:latin typeface="Arial" panose="020B0604020202020204" pitchFamily="34" charset="0"/>
                  <a:ea typeface="Open Sans Condensed Light" charset="0"/>
                  <a:cs typeface="Arial" panose="020B0604020202020204" pitchFamily="34" charset="0"/>
                </a:rPr>
                <a:t> </a:t>
              </a:r>
              <a:r>
                <a:rPr lang="de-DE" sz="800" b="1" i="0" kern="1200" dirty="0" err="1">
                  <a:solidFill>
                    <a:schemeClr val="bg2"/>
                  </a:solidFill>
                  <a:latin typeface="Arial" panose="020B0604020202020204" pitchFamily="34" charset="0"/>
                  <a:ea typeface="Open Sans Condensed Light" charset="0"/>
                  <a:cs typeface="Arial" panose="020B0604020202020204" pitchFamily="34" charset="0"/>
                </a:rPr>
                <a:t>Only</a:t>
              </a:r>
              <a:r>
                <a:rPr lang="de-DE" sz="800" b="1" i="0" kern="1200" dirty="0">
                  <a:solidFill>
                    <a:schemeClr val="bg2"/>
                  </a:solidFill>
                  <a:latin typeface="Arial" panose="020B0604020202020204" pitchFamily="34" charset="0"/>
                  <a:ea typeface="Open Sans Condensed Light" charset="0"/>
                  <a:cs typeface="Arial" panose="020B0604020202020204" pitchFamily="34" charset="0"/>
                </a:rPr>
                <a:t> – Not </a:t>
              </a:r>
              <a:r>
                <a:rPr lang="de-DE" sz="800" b="1" i="0" kern="1200" dirty="0" err="1">
                  <a:solidFill>
                    <a:schemeClr val="bg2"/>
                  </a:solidFill>
                  <a:latin typeface="Arial" panose="020B0604020202020204" pitchFamily="34" charset="0"/>
                  <a:ea typeface="Open Sans Condensed Light" charset="0"/>
                  <a:cs typeface="Arial" panose="020B0604020202020204" pitchFamily="34" charset="0"/>
                </a:rPr>
                <a:t>For</a:t>
              </a:r>
              <a:r>
                <a:rPr lang="de-DE" sz="800" b="1" i="0" kern="1200" dirty="0">
                  <a:solidFill>
                    <a:schemeClr val="bg2"/>
                  </a:solidFill>
                  <a:latin typeface="Arial" panose="020B0604020202020204" pitchFamily="34" charset="0"/>
                  <a:ea typeface="Open Sans Condensed Light" charset="0"/>
                  <a:cs typeface="Arial" panose="020B0604020202020204" pitchFamily="34" charset="0"/>
                </a:rPr>
                <a:t> </a:t>
              </a:r>
              <a:r>
                <a:rPr lang="de-DE" sz="800" b="1" i="0" kern="1200" dirty="0" err="1">
                  <a:solidFill>
                    <a:schemeClr val="bg2"/>
                  </a:solidFill>
                  <a:latin typeface="Arial" panose="020B0604020202020204" pitchFamily="34" charset="0"/>
                  <a:ea typeface="Open Sans Condensed Light" charset="0"/>
                  <a:cs typeface="Arial" panose="020B0604020202020204" pitchFamily="34" charset="0"/>
                </a:rPr>
                <a:t>Use</a:t>
              </a:r>
              <a:r>
                <a:rPr lang="de-DE" sz="800" b="1" i="0" kern="1200" dirty="0">
                  <a:solidFill>
                    <a:schemeClr val="bg2"/>
                  </a:solidFill>
                  <a:latin typeface="Arial" panose="020B0604020202020204" pitchFamily="34" charset="0"/>
                  <a:ea typeface="Open Sans Condensed Light" charset="0"/>
                  <a:cs typeface="Arial" panose="020B0604020202020204" pitchFamily="34" charset="0"/>
                </a:rPr>
                <a:t> </a:t>
              </a:r>
              <a:r>
                <a:rPr lang="de-DE" sz="800" b="1" i="0" kern="1200" dirty="0" err="1">
                  <a:solidFill>
                    <a:schemeClr val="bg2"/>
                  </a:solidFill>
                  <a:latin typeface="Arial" panose="020B0604020202020204" pitchFamily="34" charset="0"/>
                  <a:ea typeface="Open Sans Condensed Light" charset="0"/>
                  <a:cs typeface="Arial" panose="020B0604020202020204" pitchFamily="34" charset="0"/>
                </a:rPr>
                <a:t>With</a:t>
              </a:r>
              <a:r>
                <a:rPr lang="de-DE" sz="800" b="1" i="0" kern="1200" dirty="0">
                  <a:solidFill>
                    <a:schemeClr val="bg2"/>
                  </a:solidFill>
                  <a:latin typeface="Arial" panose="020B0604020202020204" pitchFamily="34" charset="0"/>
                  <a:ea typeface="Open Sans Condensed Light" charset="0"/>
                  <a:cs typeface="Arial" panose="020B0604020202020204" pitchFamily="34" charset="0"/>
                </a:rPr>
                <a:t> The Public</a:t>
              </a:r>
            </a:p>
          </p:txBody>
        </p:sp>
        <p:sp>
          <p:nvSpPr>
            <p:cNvPr id="9" name="TextBox 8">
              <a:extLst>
                <a:ext uri="{FF2B5EF4-FFF2-40B4-BE49-F238E27FC236}">
                  <a16:creationId xmlns:a16="http://schemas.microsoft.com/office/drawing/2014/main" id="{58D9B54B-65AB-D24D-85BC-75D7CF98C3E6}"/>
                </a:ext>
              </a:extLst>
            </p:cNvPr>
            <p:cNvSpPr txBox="1"/>
            <p:nvPr userDrawn="1"/>
          </p:nvSpPr>
          <p:spPr>
            <a:xfrm>
              <a:off x="166862" y="6654429"/>
              <a:ext cx="1264369" cy="104644"/>
            </a:xfrm>
            <a:prstGeom prst="rect">
              <a:avLst/>
            </a:prstGeom>
            <a:noFill/>
          </p:spPr>
          <p:txBody>
            <a:bodyPr wrap="square" lIns="0" tIns="0" rIns="0" bIns="0" rtlCol="0">
              <a:spAutoFit/>
            </a:bodyPr>
            <a:lstStyle/>
            <a:p>
              <a:r>
                <a:rPr lang="en-US" sz="680" baseline="0" dirty="0">
                  <a:solidFill>
                    <a:schemeClr val="bg2"/>
                  </a:solidFill>
                  <a:latin typeface="Arial" panose="020B0604020202020204" pitchFamily="34" charset="0"/>
                  <a:cs typeface="Arial" panose="020B0604020202020204" pitchFamily="34" charset="0"/>
                </a:rPr>
                <a:t>TC#XXXXXX(MMYY)</a:t>
              </a:r>
              <a:endParaRPr lang="en-US" sz="680" dirty="0">
                <a:solidFill>
                  <a:schemeClr val="bg2"/>
                </a:solidFill>
                <a:latin typeface="Arial" panose="020B0604020202020204" pitchFamily="34" charset="0"/>
                <a:cs typeface="Arial" panose="020B0604020202020204" pitchFamily="34" charset="0"/>
              </a:endParaRPr>
            </a:p>
          </p:txBody>
        </p:sp>
      </p:grpSp>
    </p:spTree>
    <p:extLst>
      <p:ext uri="{BB962C8B-B14F-4D97-AF65-F5344CB8AC3E}">
        <p14:creationId xmlns:p14="http://schemas.microsoft.com/office/powerpoint/2010/main" val="45076527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2_Title Only">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 y="2326021"/>
            <a:ext cx="9143999" cy="784830"/>
          </a:xfrm>
          <a:solidFill>
            <a:schemeClr val="tx2"/>
          </a:solidFill>
        </p:spPr>
        <p:txBody>
          <a:bodyPr>
            <a:spAutoFit/>
          </a:bodyPr>
          <a:lstStyle>
            <a:lvl1pPr algn="ctr">
              <a:defRPr>
                <a:solidFill>
                  <a:schemeClr val="bg2"/>
                </a:solidFill>
                <a:effectLst/>
              </a:defRPr>
            </a:lvl1pPr>
          </a:lstStyle>
          <a:p>
            <a:r>
              <a:rPr lang="en-US" dirty="0"/>
              <a:t>Click to edit Master title style</a:t>
            </a:r>
          </a:p>
        </p:txBody>
      </p:sp>
    </p:spTree>
    <p:extLst>
      <p:ext uri="{BB962C8B-B14F-4D97-AF65-F5344CB8AC3E}">
        <p14:creationId xmlns:p14="http://schemas.microsoft.com/office/powerpoint/2010/main" val="261354774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1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51241477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cSld name="5_Title Slide">
    <p:bg>
      <p:bgPr>
        <a:solidFill>
          <a:schemeClr val="bg1">
            <a:lumMod val="50000"/>
          </a:schemeClr>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D52DD1B5-7C54-1541-BEE9-0C4789FB6A71}"/>
              </a:ext>
            </a:extLst>
          </p:cNvPr>
          <p:cNvPicPr>
            <a:picLocks noChangeAspect="1"/>
          </p:cNvPicPr>
          <p:nvPr/>
        </p:nvPicPr>
        <p:blipFill>
          <a:blip r:embed="rId2" cstate="screen">
            <a:alphaModFix amt="50000"/>
            <a:extLst>
              <a:ext uri="{28A0092B-C50C-407E-A947-70E740481C1C}">
                <a14:useLocalDpi xmlns:a14="http://schemas.microsoft.com/office/drawing/2010/main"/>
              </a:ext>
            </a:extLst>
          </a:blip>
          <a:srcRect/>
          <a:stretch/>
        </p:blipFill>
        <p:spPr>
          <a:xfrm>
            <a:off x="0" y="33453"/>
            <a:ext cx="9142501" cy="6784848"/>
          </a:xfrm>
          <a:prstGeom prst="rect">
            <a:avLst/>
          </a:prstGeom>
        </p:spPr>
      </p:pic>
      <p:grpSp>
        <p:nvGrpSpPr>
          <p:cNvPr id="2" name="Group 1">
            <a:extLst>
              <a:ext uri="{FF2B5EF4-FFF2-40B4-BE49-F238E27FC236}">
                <a16:creationId xmlns:a16="http://schemas.microsoft.com/office/drawing/2014/main" id="{BF468A9C-CD73-AD4B-AABB-D60B9F81A6EF}"/>
              </a:ext>
            </a:extLst>
          </p:cNvPr>
          <p:cNvGrpSpPr/>
          <p:nvPr/>
        </p:nvGrpSpPr>
        <p:grpSpPr>
          <a:xfrm>
            <a:off x="92914" y="6620840"/>
            <a:ext cx="8993936" cy="184666"/>
            <a:chOff x="166862" y="6620840"/>
            <a:chExt cx="11915715" cy="184666"/>
          </a:xfrm>
        </p:grpSpPr>
        <p:sp>
          <p:nvSpPr>
            <p:cNvPr id="3" name="Date Placeholder 3">
              <a:extLst>
                <a:ext uri="{FF2B5EF4-FFF2-40B4-BE49-F238E27FC236}">
                  <a16:creationId xmlns:a16="http://schemas.microsoft.com/office/drawing/2014/main" id="{21B77224-3E26-0640-9466-63028EF5A3F7}"/>
                </a:ext>
              </a:extLst>
            </p:cNvPr>
            <p:cNvSpPr txBox="1">
              <a:spLocks/>
            </p:cNvSpPr>
            <p:nvPr/>
          </p:nvSpPr>
          <p:spPr>
            <a:xfrm>
              <a:off x="9339377" y="6686704"/>
              <a:ext cx="2743200" cy="77842"/>
            </a:xfrm>
            <a:prstGeom prst="rect">
              <a:avLst/>
            </a:prstGeom>
          </p:spPr>
          <p:txBody>
            <a:bodyPr vert="horz" lIns="0" tIns="0" rIns="0" bIns="0" rtlCol="0" anchor="ctr">
              <a:spAutoFit/>
            </a:bodyPr>
            <a:lstStyle>
              <a:defPPr>
                <a:defRPr lang="en-US"/>
              </a:defPPr>
              <a:lvl1pPr marL="0" algn="l" defTabSz="914400" rtl="0" eaLnBrk="1" latinLnBrk="0" hangingPunct="1">
                <a:defRPr sz="900" kern="1200">
                  <a:solidFill>
                    <a:schemeClr val="bg1">
                      <a:lumMod val="60000"/>
                      <a:lumOff val="40000"/>
                    </a:schemeClr>
                  </a:solidFill>
                  <a:latin typeface="Open Sans" charset="0"/>
                  <a:ea typeface="Open Sans" charset="0"/>
                  <a:cs typeface="Open Sans"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506" b="0" i="0" dirty="0">
                  <a:solidFill>
                    <a:schemeClr val="bg2"/>
                  </a:solidFill>
                  <a:latin typeface="Arial" panose="020B0604020202020204" pitchFamily="34" charset="0"/>
                  <a:ea typeface="Open Sans Condensed Light" charset="0"/>
                  <a:cs typeface="Arial" panose="020B0604020202020204" pitchFamily="34" charset="0"/>
                </a:rPr>
                <a:t>Copyright © 2020</a:t>
              </a:r>
              <a:r>
                <a:rPr lang="en-US" sz="506" b="0" i="0" baseline="0" dirty="0">
                  <a:solidFill>
                    <a:schemeClr val="bg2"/>
                  </a:solidFill>
                  <a:latin typeface="Arial" panose="020B0604020202020204" pitchFamily="34" charset="0"/>
                  <a:ea typeface="Open Sans Condensed Light" charset="0"/>
                  <a:cs typeface="Arial" panose="020B0604020202020204" pitchFamily="34" charset="0"/>
                </a:rPr>
                <a:t> </a:t>
              </a:r>
              <a:r>
                <a:rPr lang="en-US" sz="506" b="0" i="0" dirty="0">
                  <a:solidFill>
                    <a:schemeClr val="bg2"/>
                  </a:solidFill>
                  <a:latin typeface="Arial" panose="020B0604020202020204" pitchFamily="34" charset="0"/>
                  <a:ea typeface="Open Sans Condensed Light" charset="0"/>
                  <a:cs typeface="Arial" panose="020B0604020202020204" pitchFamily="34" charset="0"/>
                </a:rPr>
                <a:t>National</a:t>
              </a:r>
              <a:r>
                <a:rPr lang="en-US" sz="506" b="0" i="0" baseline="0" dirty="0">
                  <a:solidFill>
                    <a:schemeClr val="bg2"/>
                  </a:solidFill>
                  <a:latin typeface="Arial" panose="020B0604020202020204" pitchFamily="34" charset="0"/>
                  <a:ea typeface="Open Sans Condensed Light" charset="0"/>
                  <a:cs typeface="Arial" panose="020B0604020202020204" pitchFamily="34" charset="0"/>
                </a:rPr>
                <a:t> Life Group</a:t>
              </a:r>
              <a:endParaRPr lang="en-US" sz="506" b="0" i="0" dirty="0">
                <a:solidFill>
                  <a:schemeClr val="bg2"/>
                </a:solidFill>
                <a:latin typeface="Arial" panose="020B0604020202020204" pitchFamily="34" charset="0"/>
                <a:ea typeface="Open Sans Condensed Light" charset="0"/>
                <a:cs typeface="Arial" panose="020B0604020202020204" pitchFamily="34" charset="0"/>
              </a:endParaRPr>
            </a:p>
          </p:txBody>
        </p:sp>
        <p:sp>
          <p:nvSpPr>
            <p:cNvPr id="4" name="TextBox 3">
              <a:extLst>
                <a:ext uri="{FF2B5EF4-FFF2-40B4-BE49-F238E27FC236}">
                  <a16:creationId xmlns:a16="http://schemas.microsoft.com/office/drawing/2014/main" id="{362AC381-45BB-884F-BECD-6D17E036DE8C}"/>
                </a:ext>
              </a:extLst>
            </p:cNvPr>
            <p:cNvSpPr txBox="1"/>
            <p:nvPr/>
          </p:nvSpPr>
          <p:spPr>
            <a:xfrm>
              <a:off x="4997783" y="6620840"/>
              <a:ext cx="2697596" cy="184666"/>
            </a:xfrm>
            <a:prstGeom prst="rect">
              <a:avLst/>
            </a:prstGeom>
            <a:noFill/>
          </p:spPr>
          <p:txBody>
            <a:bodyPr wrap="none" rtlCol="0">
              <a:spAutoFit/>
            </a:bodyPr>
            <a:lstStyle/>
            <a:p>
              <a:pPr marL="0" marR="0" indent="0" algn="l" defTabSz="685800" rtl="0" eaLnBrk="1" fontAlgn="base" latinLnBrk="0" hangingPunct="1">
                <a:lnSpc>
                  <a:spcPct val="100000"/>
                </a:lnSpc>
                <a:spcBef>
                  <a:spcPct val="0"/>
                </a:spcBef>
                <a:spcAft>
                  <a:spcPct val="0"/>
                </a:spcAft>
                <a:buClrTx/>
                <a:buSzTx/>
                <a:buFontTx/>
                <a:buNone/>
                <a:tabLst/>
                <a:defRPr/>
              </a:pPr>
              <a:r>
                <a:rPr lang="is-IS" sz="600" b="1" i="0" kern="1200" dirty="0">
                  <a:solidFill>
                    <a:schemeClr val="bg2"/>
                  </a:solidFill>
                  <a:latin typeface="Arial" panose="020B0604020202020204" pitchFamily="34" charset="0"/>
                  <a:ea typeface="Open Sans Condensed Light" charset="0"/>
                  <a:cs typeface="Arial" panose="020B0604020202020204" pitchFamily="34" charset="0"/>
                </a:rPr>
                <a:t> </a:t>
              </a:r>
              <a:r>
                <a:rPr lang="de-DE" sz="600" b="1" i="0" kern="1200" dirty="0" err="1">
                  <a:solidFill>
                    <a:schemeClr val="bg2"/>
                  </a:solidFill>
                  <a:latin typeface="Arial" panose="020B0604020202020204" pitchFamily="34" charset="0"/>
                  <a:ea typeface="Open Sans Condensed Light" charset="0"/>
                  <a:cs typeface="Arial" panose="020B0604020202020204" pitchFamily="34" charset="0"/>
                </a:rPr>
                <a:t>For</a:t>
              </a:r>
              <a:r>
                <a:rPr lang="de-DE" sz="600" b="1" i="0" kern="1200" dirty="0">
                  <a:solidFill>
                    <a:schemeClr val="bg2"/>
                  </a:solidFill>
                  <a:latin typeface="Arial" panose="020B0604020202020204" pitchFamily="34" charset="0"/>
                  <a:ea typeface="Open Sans Condensed Light" charset="0"/>
                  <a:cs typeface="Arial" panose="020B0604020202020204" pitchFamily="34" charset="0"/>
                </a:rPr>
                <a:t> Agent </a:t>
              </a:r>
              <a:r>
                <a:rPr lang="de-DE" sz="600" b="1" i="0" kern="1200" dirty="0" err="1">
                  <a:solidFill>
                    <a:schemeClr val="bg2"/>
                  </a:solidFill>
                  <a:latin typeface="Arial" panose="020B0604020202020204" pitchFamily="34" charset="0"/>
                  <a:ea typeface="Open Sans Condensed Light" charset="0"/>
                  <a:cs typeface="Arial" panose="020B0604020202020204" pitchFamily="34" charset="0"/>
                </a:rPr>
                <a:t>Use</a:t>
              </a:r>
              <a:r>
                <a:rPr lang="de-DE" sz="600" b="1" i="0" kern="1200" dirty="0">
                  <a:solidFill>
                    <a:schemeClr val="bg2"/>
                  </a:solidFill>
                  <a:latin typeface="Arial" panose="020B0604020202020204" pitchFamily="34" charset="0"/>
                  <a:ea typeface="Open Sans Condensed Light" charset="0"/>
                  <a:cs typeface="Arial" panose="020B0604020202020204" pitchFamily="34" charset="0"/>
                </a:rPr>
                <a:t> </a:t>
              </a:r>
              <a:r>
                <a:rPr lang="de-DE" sz="600" b="1" i="0" kern="1200" dirty="0" err="1">
                  <a:solidFill>
                    <a:schemeClr val="bg2"/>
                  </a:solidFill>
                  <a:latin typeface="Arial" panose="020B0604020202020204" pitchFamily="34" charset="0"/>
                  <a:ea typeface="Open Sans Condensed Light" charset="0"/>
                  <a:cs typeface="Arial" panose="020B0604020202020204" pitchFamily="34" charset="0"/>
                </a:rPr>
                <a:t>Only</a:t>
              </a:r>
              <a:r>
                <a:rPr lang="de-DE" sz="600" b="1" i="0" kern="1200" dirty="0">
                  <a:solidFill>
                    <a:schemeClr val="bg2"/>
                  </a:solidFill>
                  <a:latin typeface="Arial" panose="020B0604020202020204" pitchFamily="34" charset="0"/>
                  <a:ea typeface="Open Sans Condensed Light" charset="0"/>
                  <a:cs typeface="Arial" panose="020B0604020202020204" pitchFamily="34" charset="0"/>
                </a:rPr>
                <a:t> – Not </a:t>
              </a:r>
              <a:r>
                <a:rPr lang="de-DE" sz="600" b="1" i="0" kern="1200" dirty="0" err="1">
                  <a:solidFill>
                    <a:schemeClr val="bg2"/>
                  </a:solidFill>
                  <a:latin typeface="Arial" panose="020B0604020202020204" pitchFamily="34" charset="0"/>
                  <a:ea typeface="Open Sans Condensed Light" charset="0"/>
                  <a:cs typeface="Arial" panose="020B0604020202020204" pitchFamily="34" charset="0"/>
                </a:rPr>
                <a:t>For</a:t>
              </a:r>
              <a:r>
                <a:rPr lang="de-DE" sz="600" b="1" i="0" kern="1200" dirty="0">
                  <a:solidFill>
                    <a:schemeClr val="bg2"/>
                  </a:solidFill>
                  <a:latin typeface="Arial" panose="020B0604020202020204" pitchFamily="34" charset="0"/>
                  <a:ea typeface="Open Sans Condensed Light" charset="0"/>
                  <a:cs typeface="Arial" panose="020B0604020202020204" pitchFamily="34" charset="0"/>
                </a:rPr>
                <a:t> </a:t>
              </a:r>
              <a:r>
                <a:rPr lang="de-DE" sz="600" b="1" i="0" kern="1200" dirty="0" err="1">
                  <a:solidFill>
                    <a:schemeClr val="bg2"/>
                  </a:solidFill>
                  <a:latin typeface="Arial" panose="020B0604020202020204" pitchFamily="34" charset="0"/>
                  <a:ea typeface="Open Sans Condensed Light" charset="0"/>
                  <a:cs typeface="Arial" panose="020B0604020202020204" pitchFamily="34" charset="0"/>
                </a:rPr>
                <a:t>Use</a:t>
              </a:r>
              <a:r>
                <a:rPr lang="de-DE" sz="600" b="1" i="0" kern="1200" dirty="0">
                  <a:solidFill>
                    <a:schemeClr val="bg2"/>
                  </a:solidFill>
                  <a:latin typeface="Arial" panose="020B0604020202020204" pitchFamily="34" charset="0"/>
                  <a:ea typeface="Open Sans Condensed Light" charset="0"/>
                  <a:cs typeface="Arial" panose="020B0604020202020204" pitchFamily="34" charset="0"/>
                </a:rPr>
                <a:t> </a:t>
              </a:r>
              <a:r>
                <a:rPr lang="de-DE" sz="600" b="1" i="0" kern="1200" dirty="0" err="1">
                  <a:solidFill>
                    <a:schemeClr val="bg2"/>
                  </a:solidFill>
                  <a:latin typeface="Arial" panose="020B0604020202020204" pitchFamily="34" charset="0"/>
                  <a:ea typeface="Open Sans Condensed Light" charset="0"/>
                  <a:cs typeface="Arial" panose="020B0604020202020204" pitchFamily="34" charset="0"/>
                </a:rPr>
                <a:t>With</a:t>
              </a:r>
              <a:r>
                <a:rPr lang="de-DE" sz="600" b="1" i="0" kern="1200" dirty="0">
                  <a:solidFill>
                    <a:schemeClr val="bg2"/>
                  </a:solidFill>
                  <a:latin typeface="Arial" panose="020B0604020202020204" pitchFamily="34" charset="0"/>
                  <a:ea typeface="Open Sans Condensed Light" charset="0"/>
                  <a:cs typeface="Arial" panose="020B0604020202020204" pitchFamily="34" charset="0"/>
                </a:rPr>
                <a:t> The Public</a:t>
              </a:r>
            </a:p>
          </p:txBody>
        </p:sp>
        <p:sp>
          <p:nvSpPr>
            <p:cNvPr id="5" name="TextBox 4">
              <a:extLst>
                <a:ext uri="{FF2B5EF4-FFF2-40B4-BE49-F238E27FC236}">
                  <a16:creationId xmlns:a16="http://schemas.microsoft.com/office/drawing/2014/main" id="{14F88683-4719-A340-B9C6-63A89DA532D9}"/>
                </a:ext>
              </a:extLst>
            </p:cNvPr>
            <p:cNvSpPr txBox="1"/>
            <p:nvPr userDrawn="1"/>
          </p:nvSpPr>
          <p:spPr>
            <a:xfrm>
              <a:off x="166862" y="6654429"/>
              <a:ext cx="2271538" cy="78483"/>
            </a:xfrm>
            <a:prstGeom prst="rect">
              <a:avLst/>
            </a:prstGeom>
            <a:noFill/>
          </p:spPr>
          <p:txBody>
            <a:bodyPr wrap="square" lIns="0" tIns="0" rIns="0" bIns="0" rtlCol="0">
              <a:spAutoFit/>
            </a:bodyPr>
            <a:lstStyle/>
            <a:p>
              <a:r>
                <a:rPr lang="en-US" sz="510" baseline="0" dirty="0">
                  <a:solidFill>
                    <a:schemeClr val="bg2"/>
                  </a:solidFill>
                  <a:latin typeface="Arial" panose="020B0604020202020204" pitchFamily="34" charset="0"/>
                  <a:cs typeface="Arial" panose="020B0604020202020204" pitchFamily="34" charset="0"/>
                </a:rPr>
                <a:t>TC112370(0120)  |  Cat No 104936(0120)</a:t>
              </a:r>
              <a:endParaRPr lang="en-US" sz="510" dirty="0">
                <a:solidFill>
                  <a:schemeClr val="bg2"/>
                </a:solidFill>
                <a:latin typeface="Arial" panose="020B0604020202020204" pitchFamily="34" charset="0"/>
                <a:cs typeface="Arial" panose="020B0604020202020204" pitchFamily="34" charset="0"/>
              </a:endParaRPr>
            </a:p>
          </p:txBody>
        </p:sp>
      </p:grpSp>
    </p:spTree>
    <p:extLst>
      <p:ext uri="{BB962C8B-B14F-4D97-AF65-F5344CB8AC3E}">
        <p14:creationId xmlns:p14="http://schemas.microsoft.com/office/powerpoint/2010/main" val="27786376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1_Title Slide">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457200" y="2868803"/>
            <a:ext cx="8686802" cy="923330"/>
          </a:xfrm>
          <a:solidFill>
            <a:schemeClr val="tx2">
              <a:alpha val="90000"/>
            </a:schemeClr>
          </a:solidFill>
        </p:spPr>
        <p:txBody>
          <a:bodyPr wrap="square" lIns="182880" rIns="457200" anchor="b">
            <a:spAutoFit/>
          </a:bodyPr>
          <a:lstStyle>
            <a:lvl1pPr algn="l">
              <a:defRPr sz="4000"/>
            </a:lvl1pPr>
          </a:lstStyle>
          <a:p>
            <a:r>
              <a:rPr lang="en-US"/>
              <a:t>Click to edit Master title style</a:t>
            </a:r>
            <a:endParaRPr lang="en-US" dirty="0"/>
          </a:p>
        </p:txBody>
      </p:sp>
      <p:sp>
        <p:nvSpPr>
          <p:cNvPr id="3" name="Subtitle 2"/>
          <p:cNvSpPr>
            <a:spLocks noGrp="1"/>
          </p:cNvSpPr>
          <p:nvPr>
            <p:ph type="subTitle" idx="1"/>
          </p:nvPr>
        </p:nvSpPr>
        <p:spPr>
          <a:xfrm>
            <a:off x="1276488" y="3792134"/>
            <a:ext cx="7867511" cy="488034"/>
          </a:xfrm>
          <a:solidFill>
            <a:schemeClr val="accent1"/>
          </a:solidFill>
        </p:spPr>
        <p:txBody>
          <a:bodyPr lIns="182880" tIns="91440" rIns="457200" bIns="91440">
            <a:noAutofit/>
          </a:bodyPr>
          <a:lstStyle>
            <a:lvl1pPr marL="0" indent="0" algn="l">
              <a:buNone/>
              <a:defRPr sz="2400">
                <a:solidFill>
                  <a:schemeClr val="bg2"/>
                </a:solidFill>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a:t>Click to edit Master subtitle style</a:t>
            </a:r>
            <a:endParaRPr lang="en-US" dirty="0"/>
          </a:p>
        </p:txBody>
      </p:sp>
      <p:sp>
        <p:nvSpPr>
          <p:cNvPr id="11" name="TextBox 10"/>
          <p:cNvSpPr txBox="1"/>
          <p:nvPr/>
        </p:nvSpPr>
        <p:spPr>
          <a:xfrm>
            <a:off x="1000351" y="6654430"/>
            <a:ext cx="1468529" cy="104644"/>
          </a:xfrm>
          <a:prstGeom prst="rect">
            <a:avLst/>
          </a:prstGeom>
          <a:noFill/>
        </p:spPr>
        <p:txBody>
          <a:bodyPr wrap="square" lIns="0" tIns="0" rIns="0" bIns="0" rtlCol="0">
            <a:spAutoFit/>
          </a:bodyPr>
          <a:lstStyle/>
          <a:p>
            <a:r>
              <a:rPr lang="en-US" sz="680" dirty="0"/>
              <a:t>|  Cat #103671(1217)</a:t>
            </a:r>
          </a:p>
        </p:txBody>
      </p:sp>
      <p:grpSp>
        <p:nvGrpSpPr>
          <p:cNvPr id="8" name="Group 7">
            <a:extLst>
              <a:ext uri="{FF2B5EF4-FFF2-40B4-BE49-F238E27FC236}">
                <a16:creationId xmlns:a16="http://schemas.microsoft.com/office/drawing/2014/main" id="{1880328F-F0B5-7A47-A332-A97DA51E1AA2}"/>
              </a:ext>
            </a:extLst>
          </p:cNvPr>
          <p:cNvGrpSpPr/>
          <p:nvPr userDrawn="1"/>
        </p:nvGrpSpPr>
        <p:grpSpPr>
          <a:xfrm>
            <a:off x="457200" y="0"/>
            <a:ext cx="3042062" cy="1570384"/>
            <a:chOff x="435429" y="0"/>
            <a:chExt cx="3568535" cy="1842161"/>
          </a:xfrm>
        </p:grpSpPr>
        <p:sp>
          <p:nvSpPr>
            <p:cNvPr id="9" name="Rectangle 8">
              <a:extLst>
                <a:ext uri="{FF2B5EF4-FFF2-40B4-BE49-F238E27FC236}">
                  <a16:creationId xmlns:a16="http://schemas.microsoft.com/office/drawing/2014/main" id="{0CD120FF-1675-8647-A240-A06BE7A8CDF7}"/>
                </a:ext>
              </a:extLst>
            </p:cNvPr>
            <p:cNvSpPr/>
            <p:nvPr userDrawn="1"/>
          </p:nvSpPr>
          <p:spPr>
            <a:xfrm>
              <a:off x="435429" y="0"/>
              <a:ext cx="3568535" cy="1842161"/>
            </a:xfrm>
            <a:prstGeom prst="rect">
              <a:avLst/>
            </a:prstGeom>
            <a:solidFill>
              <a:schemeClr val="tx2">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pic>
          <p:nvPicPr>
            <p:cNvPr id="14" name="Picture 6" descr="NLGWhite.png">
              <a:extLst>
                <a:ext uri="{FF2B5EF4-FFF2-40B4-BE49-F238E27FC236}">
                  <a16:creationId xmlns:a16="http://schemas.microsoft.com/office/drawing/2014/main" id="{445E227C-D538-7742-ABBD-4647B5F35B77}"/>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b="26183"/>
            <a:stretch/>
          </p:blipFill>
          <p:spPr bwMode="auto">
            <a:xfrm>
              <a:off x="802238" y="753686"/>
              <a:ext cx="2834917" cy="822961"/>
            </a:xfrm>
            <a:prstGeom prst="rect">
              <a:avLst/>
            </a:prstGeom>
            <a:noFill/>
            <a:ln w="9525">
              <a:noFill/>
              <a:miter lim="800000"/>
              <a:headEnd/>
              <a:tailEnd/>
            </a:ln>
          </p:spPr>
        </p:pic>
      </p:grpSp>
      <p:sp>
        <p:nvSpPr>
          <p:cNvPr id="13" name="TextBox 12">
            <a:extLst>
              <a:ext uri="{FF2B5EF4-FFF2-40B4-BE49-F238E27FC236}">
                <a16:creationId xmlns:a16="http://schemas.microsoft.com/office/drawing/2014/main" id="{7128BD76-2241-9D42-870F-C0FF3760C1B6}"/>
              </a:ext>
            </a:extLst>
          </p:cNvPr>
          <p:cNvSpPr txBox="1"/>
          <p:nvPr/>
        </p:nvSpPr>
        <p:spPr>
          <a:xfrm>
            <a:off x="3236538" y="6620842"/>
            <a:ext cx="2670924" cy="215444"/>
          </a:xfrm>
          <a:prstGeom prst="rect">
            <a:avLst/>
          </a:prstGeom>
          <a:noFill/>
        </p:spPr>
        <p:txBody>
          <a:bodyPr wrap="none" rtlCol="0">
            <a:spAutoFit/>
          </a:bodyPr>
          <a:lstStyle/>
          <a:p>
            <a:pPr marL="0" marR="0" indent="0" algn="l" defTabSz="914377" rtl="0" eaLnBrk="1" fontAlgn="base" latinLnBrk="0" hangingPunct="1">
              <a:lnSpc>
                <a:spcPct val="100000"/>
              </a:lnSpc>
              <a:spcBef>
                <a:spcPct val="0"/>
              </a:spcBef>
              <a:spcAft>
                <a:spcPct val="0"/>
              </a:spcAft>
              <a:buClrTx/>
              <a:buSzTx/>
              <a:buFontTx/>
              <a:buNone/>
              <a:tabLst/>
              <a:defRPr/>
            </a:pPr>
            <a:r>
              <a:rPr lang="is-IS" sz="800" b="1" i="0" kern="1200" dirty="0">
                <a:solidFill>
                  <a:schemeClr val="bg2"/>
                </a:solidFill>
                <a:latin typeface="Arial" panose="020B0604020202020204" pitchFamily="34" charset="0"/>
                <a:ea typeface="Open Sans Condensed Light" charset="0"/>
                <a:cs typeface="Arial" panose="020B0604020202020204" pitchFamily="34" charset="0"/>
              </a:rPr>
              <a:t> </a:t>
            </a:r>
            <a:r>
              <a:rPr lang="de-DE" sz="800" b="1" i="0" kern="1200" dirty="0" err="1">
                <a:solidFill>
                  <a:schemeClr val="bg2"/>
                </a:solidFill>
                <a:latin typeface="Arial" panose="020B0604020202020204" pitchFamily="34" charset="0"/>
                <a:ea typeface="Open Sans Condensed Light" charset="0"/>
                <a:cs typeface="Arial" panose="020B0604020202020204" pitchFamily="34" charset="0"/>
              </a:rPr>
              <a:t>For</a:t>
            </a:r>
            <a:r>
              <a:rPr lang="de-DE" sz="800" b="1" i="0" kern="1200" dirty="0">
                <a:solidFill>
                  <a:schemeClr val="bg2"/>
                </a:solidFill>
                <a:latin typeface="Arial" panose="020B0604020202020204" pitchFamily="34" charset="0"/>
                <a:ea typeface="Open Sans Condensed Light" charset="0"/>
                <a:cs typeface="Arial" panose="020B0604020202020204" pitchFamily="34" charset="0"/>
              </a:rPr>
              <a:t> Agent </a:t>
            </a:r>
            <a:r>
              <a:rPr lang="de-DE" sz="800" b="1" i="0" kern="1200" dirty="0" err="1">
                <a:solidFill>
                  <a:schemeClr val="bg2"/>
                </a:solidFill>
                <a:latin typeface="Arial" panose="020B0604020202020204" pitchFamily="34" charset="0"/>
                <a:ea typeface="Open Sans Condensed Light" charset="0"/>
                <a:cs typeface="Arial" panose="020B0604020202020204" pitchFamily="34" charset="0"/>
              </a:rPr>
              <a:t>Use</a:t>
            </a:r>
            <a:r>
              <a:rPr lang="de-DE" sz="800" b="1" i="0" kern="1200" dirty="0">
                <a:solidFill>
                  <a:schemeClr val="bg2"/>
                </a:solidFill>
                <a:latin typeface="Arial" panose="020B0604020202020204" pitchFamily="34" charset="0"/>
                <a:ea typeface="Open Sans Condensed Light" charset="0"/>
                <a:cs typeface="Arial" panose="020B0604020202020204" pitchFamily="34" charset="0"/>
              </a:rPr>
              <a:t> </a:t>
            </a:r>
            <a:r>
              <a:rPr lang="de-DE" sz="800" b="1" i="0" kern="1200" dirty="0" err="1">
                <a:solidFill>
                  <a:schemeClr val="bg2"/>
                </a:solidFill>
                <a:latin typeface="Arial" panose="020B0604020202020204" pitchFamily="34" charset="0"/>
                <a:ea typeface="Open Sans Condensed Light" charset="0"/>
                <a:cs typeface="Arial" panose="020B0604020202020204" pitchFamily="34" charset="0"/>
              </a:rPr>
              <a:t>Only</a:t>
            </a:r>
            <a:r>
              <a:rPr lang="de-DE" sz="800" b="1" i="0" kern="1200" dirty="0">
                <a:solidFill>
                  <a:schemeClr val="bg2"/>
                </a:solidFill>
                <a:latin typeface="Arial" panose="020B0604020202020204" pitchFamily="34" charset="0"/>
                <a:ea typeface="Open Sans Condensed Light" charset="0"/>
                <a:cs typeface="Arial" panose="020B0604020202020204" pitchFamily="34" charset="0"/>
              </a:rPr>
              <a:t> – Not </a:t>
            </a:r>
            <a:r>
              <a:rPr lang="de-DE" sz="800" b="1" i="0" kern="1200" dirty="0" err="1">
                <a:solidFill>
                  <a:schemeClr val="bg2"/>
                </a:solidFill>
                <a:latin typeface="Arial" panose="020B0604020202020204" pitchFamily="34" charset="0"/>
                <a:ea typeface="Open Sans Condensed Light" charset="0"/>
                <a:cs typeface="Arial" panose="020B0604020202020204" pitchFamily="34" charset="0"/>
              </a:rPr>
              <a:t>For</a:t>
            </a:r>
            <a:r>
              <a:rPr lang="de-DE" sz="800" b="1" i="0" kern="1200" dirty="0">
                <a:solidFill>
                  <a:schemeClr val="bg2"/>
                </a:solidFill>
                <a:latin typeface="Arial" panose="020B0604020202020204" pitchFamily="34" charset="0"/>
                <a:ea typeface="Open Sans Condensed Light" charset="0"/>
                <a:cs typeface="Arial" panose="020B0604020202020204" pitchFamily="34" charset="0"/>
              </a:rPr>
              <a:t> </a:t>
            </a:r>
            <a:r>
              <a:rPr lang="de-DE" sz="800" b="1" i="0" kern="1200" dirty="0" err="1">
                <a:solidFill>
                  <a:schemeClr val="bg2"/>
                </a:solidFill>
                <a:latin typeface="Arial" panose="020B0604020202020204" pitchFamily="34" charset="0"/>
                <a:ea typeface="Open Sans Condensed Light" charset="0"/>
                <a:cs typeface="Arial" panose="020B0604020202020204" pitchFamily="34" charset="0"/>
              </a:rPr>
              <a:t>Use</a:t>
            </a:r>
            <a:r>
              <a:rPr lang="de-DE" sz="800" b="1" i="0" kern="1200" dirty="0">
                <a:solidFill>
                  <a:schemeClr val="bg2"/>
                </a:solidFill>
                <a:latin typeface="Arial" panose="020B0604020202020204" pitchFamily="34" charset="0"/>
                <a:ea typeface="Open Sans Condensed Light" charset="0"/>
                <a:cs typeface="Arial" panose="020B0604020202020204" pitchFamily="34" charset="0"/>
              </a:rPr>
              <a:t> </a:t>
            </a:r>
            <a:r>
              <a:rPr lang="de-DE" sz="800" b="1" i="0" kern="1200" dirty="0" err="1">
                <a:solidFill>
                  <a:schemeClr val="bg2"/>
                </a:solidFill>
                <a:latin typeface="Arial" panose="020B0604020202020204" pitchFamily="34" charset="0"/>
                <a:ea typeface="Open Sans Condensed Light" charset="0"/>
                <a:cs typeface="Arial" panose="020B0604020202020204" pitchFamily="34" charset="0"/>
              </a:rPr>
              <a:t>With</a:t>
            </a:r>
            <a:r>
              <a:rPr lang="de-DE" sz="800" b="1" i="0" kern="1200" dirty="0">
                <a:solidFill>
                  <a:schemeClr val="bg2"/>
                </a:solidFill>
                <a:latin typeface="Arial" panose="020B0604020202020204" pitchFamily="34" charset="0"/>
                <a:ea typeface="Open Sans Condensed Light" charset="0"/>
                <a:cs typeface="Arial" panose="020B0604020202020204" pitchFamily="34" charset="0"/>
              </a:rPr>
              <a:t> The Public</a:t>
            </a:r>
          </a:p>
        </p:txBody>
      </p:sp>
    </p:spTree>
    <p:extLst>
      <p:ext uri="{BB962C8B-B14F-4D97-AF65-F5344CB8AC3E}">
        <p14:creationId xmlns:p14="http://schemas.microsoft.com/office/powerpoint/2010/main" val="235915409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cSld name="6_Custom Layout">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4D4C7EE-E5CD-DD4D-8DCA-35AF685F2F04}"/>
              </a:ext>
            </a:extLst>
          </p:cNvPr>
          <p:cNvSpPr>
            <a:spLocks noGrp="1"/>
          </p:cNvSpPr>
          <p:nvPr>
            <p:ph type="title"/>
          </p:nvPr>
        </p:nvSpPr>
        <p:spPr>
          <a:xfrm>
            <a:off x="0" y="368882"/>
            <a:ext cx="9101566" cy="784830"/>
          </a:xfrm>
          <a:custGeom>
            <a:avLst/>
            <a:gdLst>
              <a:gd name="connsiteX0" fmla="*/ 0 w 12135421"/>
              <a:gd name="connsiteY0" fmla="*/ 0 h 784830"/>
              <a:gd name="connsiteX1" fmla="*/ 12135421 w 12135421"/>
              <a:gd name="connsiteY1" fmla="*/ 0 h 784830"/>
              <a:gd name="connsiteX2" fmla="*/ 11349037 w 12135421"/>
              <a:gd name="connsiteY2" fmla="*/ 784830 h 784830"/>
              <a:gd name="connsiteX3" fmla="*/ 0 w 12135421"/>
              <a:gd name="connsiteY3" fmla="*/ 784830 h 784830"/>
            </a:gdLst>
            <a:ahLst/>
            <a:cxnLst>
              <a:cxn ang="0">
                <a:pos x="connsiteX0" y="connsiteY0"/>
              </a:cxn>
              <a:cxn ang="0">
                <a:pos x="connsiteX1" y="connsiteY1"/>
              </a:cxn>
              <a:cxn ang="0">
                <a:pos x="connsiteX2" y="connsiteY2"/>
              </a:cxn>
              <a:cxn ang="0">
                <a:pos x="connsiteX3" y="connsiteY3"/>
              </a:cxn>
            </a:cxnLst>
            <a:rect l="l" t="t" r="r" b="b"/>
            <a:pathLst>
              <a:path w="12135421" h="784830">
                <a:moveTo>
                  <a:pt x="0" y="0"/>
                </a:moveTo>
                <a:lnTo>
                  <a:pt x="12135421" y="0"/>
                </a:lnTo>
                <a:lnTo>
                  <a:pt x="11349037" y="784830"/>
                </a:lnTo>
                <a:lnTo>
                  <a:pt x="0" y="784830"/>
                </a:lnTo>
                <a:close/>
              </a:path>
            </a:pathLst>
          </a:custGeom>
          <a:solidFill>
            <a:schemeClr val="tx2"/>
          </a:solidFill>
        </p:spPr>
        <p:txBody>
          <a:bodyPr wrap="square">
            <a:noAutofit/>
          </a:bodyPr>
          <a:lstStyle>
            <a:lvl1pPr>
              <a:defRPr baseline="0"/>
            </a:lvl1pPr>
          </a:lstStyle>
          <a:p>
            <a:r>
              <a:rPr lang="en-US"/>
              <a:t>Click to edit Master title style</a:t>
            </a:r>
            <a:endParaRPr lang="en-US" dirty="0"/>
          </a:p>
        </p:txBody>
      </p:sp>
    </p:spTree>
    <p:extLst>
      <p:ext uri="{BB962C8B-B14F-4D97-AF65-F5344CB8AC3E}">
        <p14:creationId xmlns:p14="http://schemas.microsoft.com/office/powerpoint/2010/main" val="7657635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cSld name="7_Custom Layout">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4D4C7EE-E5CD-DD4D-8DCA-35AF685F2F04}"/>
              </a:ext>
            </a:extLst>
          </p:cNvPr>
          <p:cNvSpPr>
            <a:spLocks noGrp="1"/>
          </p:cNvSpPr>
          <p:nvPr>
            <p:ph type="title"/>
          </p:nvPr>
        </p:nvSpPr>
        <p:spPr>
          <a:xfrm>
            <a:off x="0" y="368882"/>
            <a:ext cx="9101566" cy="784830"/>
          </a:xfrm>
          <a:custGeom>
            <a:avLst/>
            <a:gdLst>
              <a:gd name="connsiteX0" fmla="*/ 0 w 12135421"/>
              <a:gd name="connsiteY0" fmla="*/ 0 h 784830"/>
              <a:gd name="connsiteX1" fmla="*/ 12135421 w 12135421"/>
              <a:gd name="connsiteY1" fmla="*/ 0 h 784830"/>
              <a:gd name="connsiteX2" fmla="*/ 11349037 w 12135421"/>
              <a:gd name="connsiteY2" fmla="*/ 784830 h 784830"/>
              <a:gd name="connsiteX3" fmla="*/ 0 w 12135421"/>
              <a:gd name="connsiteY3" fmla="*/ 784830 h 784830"/>
            </a:gdLst>
            <a:ahLst/>
            <a:cxnLst>
              <a:cxn ang="0">
                <a:pos x="connsiteX0" y="connsiteY0"/>
              </a:cxn>
              <a:cxn ang="0">
                <a:pos x="connsiteX1" y="connsiteY1"/>
              </a:cxn>
              <a:cxn ang="0">
                <a:pos x="connsiteX2" y="connsiteY2"/>
              </a:cxn>
              <a:cxn ang="0">
                <a:pos x="connsiteX3" y="connsiteY3"/>
              </a:cxn>
            </a:cxnLst>
            <a:rect l="l" t="t" r="r" b="b"/>
            <a:pathLst>
              <a:path w="12135421" h="784830">
                <a:moveTo>
                  <a:pt x="0" y="0"/>
                </a:moveTo>
                <a:lnTo>
                  <a:pt x="12135421" y="0"/>
                </a:lnTo>
                <a:lnTo>
                  <a:pt x="11349037" y="784830"/>
                </a:lnTo>
                <a:lnTo>
                  <a:pt x="0" y="784830"/>
                </a:lnTo>
                <a:close/>
              </a:path>
            </a:pathLst>
          </a:custGeom>
          <a:solidFill>
            <a:schemeClr val="tx2"/>
          </a:solidFill>
        </p:spPr>
        <p:txBody>
          <a:bodyPr wrap="square">
            <a:noAutofit/>
          </a:bodyPr>
          <a:lstStyle>
            <a:lvl1pPr>
              <a:defRPr baseline="0"/>
            </a:lvl1pPr>
          </a:lstStyle>
          <a:p>
            <a:r>
              <a:rPr lang="en-US"/>
              <a:t>Click to edit Master title style</a:t>
            </a:r>
            <a:endParaRPr lang="en-US" dirty="0"/>
          </a:p>
        </p:txBody>
      </p:sp>
    </p:spTree>
    <p:extLst>
      <p:ext uri="{BB962C8B-B14F-4D97-AF65-F5344CB8AC3E}">
        <p14:creationId xmlns:p14="http://schemas.microsoft.com/office/powerpoint/2010/main" val="307297616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cSld name="8_Custom Layout">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4D4C7EE-E5CD-DD4D-8DCA-35AF685F2F04}"/>
              </a:ext>
            </a:extLst>
          </p:cNvPr>
          <p:cNvSpPr>
            <a:spLocks noGrp="1"/>
          </p:cNvSpPr>
          <p:nvPr>
            <p:ph type="title"/>
          </p:nvPr>
        </p:nvSpPr>
        <p:spPr>
          <a:xfrm>
            <a:off x="0" y="368882"/>
            <a:ext cx="9101566" cy="784830"/>
          </a:xfrm>
          <a:custGeom>
            <a:avLst/>
            <a:gdLst>
              <a:gd name="connsiteX0" fmla="*/ 0 w 12135421"/>
              <a:gd name="connsiteY0" fmla="*/ 0 h 784830"/>
              <a:gd name="connsiteX1" fmla="*/ 12135421 w 12135421"/>
              <a:gd name="connsiteY1" fmla="*/ 0 h 784830"/>
              <a:gd name="connsiteX2" fmla="*/ 11349037 w 12135421"/>
              <a:gd name="connsiteY2" fmla="*/ 784830 h 784830"/>
              <a:gd name="connsiteX3" fmla="*/ 0 w 12135421"/>
              <a:gd name="connsiteY3" fmla="*/ 784830 h 784830"/>
            </a:gdLst>
            <a:ahLst/>
            <a:cxnLst>
              <a:cxn ang="0">
                <a:pos x="connsiteX0" y="connsiteY0"/>
              </a:cxn>
              <a:cxn ang="0">
                <a:pos x="connsiteX1" y="connsiteY1"/>
              </a:cxn>
              <a:cxn ang="0">
                <a:pos x="connsiteX2" y="connsiteY2"/>
              </a:cxn>
              <a:cxn ang="0">
                <a:pos x="connsiteX3" y="connsiteY3"/>
              </a:cxn>
            </a:cxnLst>
            <a:rect l="l" t="t" r="r" b="b"/>
            <a:pathLst>
              <a:path w="12135421" h="784830">
                <a:moveTo>
                  <a:pt x="0" y="0"/>
                </a:moveTo>
                <a:lnTo>
                  <a:pt x="12135421" y="0"/>
                </a:lnTo>
                <a:lnTo>
                  <a:pt x="11349037" y="784830"/>
                </a:lnTo>
                <a:lnTo>
                  <a:pt x="0" y="784830"/>
                </a:lnTo>
                <a:close/>
              </a:path>
            </a:pathLst>
          </a:custGeom>
          <a:solidFill>
            <a:schemeClr val="tx2"/>
          </a:solidFill>
        </p:spPr>
        <p:txBody>
          <a:bodyPr wrap="square">
            <a:noAutofit/>
          </a:bodyPr>
          <a:lstStyle>
            <a:lvl1pPr>
              <a:defRPr baseline="0"/>
            </a:lvl1pPr>
          </a:lstStyle>
          <a:p>
            <a:r>
              <a:rPr lang="en-US"/>
              <a:t>Click to edit Master title style</a:t>
            </a:r>
            <a:endParaRPr lang="en-US" dirty="0"/>
          </a:p>
        </p:txBody>
      </p:sp>
    </p:spTree>
    <p:extLst>
      <p:ext uri="{BB962C8B-B14F-4D97-AF65-F5344CB8AC3E}">
        <p14:creationId xmlns:p14="http://schemas.microsoft.com/office/powerpoint/2010/main" val="153222553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cSld name="9_Custom Layout">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4D4C7EE-E5CD-DD4D-8DCA-35AF685F2F04}"/>
              </a:ext>
            </a:extLst>
          </p:cNvPr>
          <p:cNvSpPr>
            <a:spLocks noGrp="1"/>
          </p:cNvSpPr>
          <p:nvPr>
            <p:ph type="title"/>
          </p:nvPr>
        </p:nvSpPr>
        <p:spPr>
          <a:xfrm>
            <a:off x="0" y="368882"/>
            <a:ext cx="9101566" cy="784830"/>
          </a:xfrm>
          <a:custGeom>
            <a:avLst/>
            <a:gdLst>
              <a:gd name="connsiteX0" fmla="*/ 0 w 12135421"/>
              <a:gd name="connsiteY0" fmla="*/ 0 h 784830"/>
              <a:gd name="connsiteX1" fmla="*/ 12135421 w 12135421"/>
              <a:gd name="connsiteY1" fmla="*/ 0 h 784830"/>
              <a:gd name="connsiteX2" fmla="*/ 11349037 w 12135421"/>
              <a:gd name="connsiteY2" fmla="*/ 784830 h 784830"/>
              <a:gd name="connsiteX3" fmla="*/ 0 w 12135421"/>
              <a:gd name="connsiteY3" fmla="*/ 784830 h 784830"/>
            </a:gdLst>
            <a:ahLst/>
            <a:cxnLst>
              <a:cxn ang="0">
                <a:pos x="connsiteX0" y="connsiteY0"/>
              </a:cxn>
              <a:cxn ang="0">
                <a:pos x="connsiteX1" y="connsiteY1"/>
              </a:cxn>
              <a:cxn ang="0">
                <a:pos x="connsiteX2" y="connsiteY2"/>
              </a:cxn>
              <a:cxn ang="0">
                <a:pos x="connsiteX3" y="connsiteY3"/>
              </a:cxn>
            </a:cxnLst>
            <a:rect l="l" t="t" r="r" b="b"/>
            <a:pathLst>
              <a:path w="12135421" h="784830">
                <a:moveTo>
                  <a:pt x="0" y="0"/>
                </a:moveTo>
                <a:lnTo>
                  <a:pt x="12135421" y="0"/>
                </a:lnTo>
                <a:lnTo>
                  <a:pt x="11349037" y="784830"/>
                </a:lnTo>
                <a:lnTo>
                  <a:pt x="0" y="784830"/>
                </a:lnTo>
                <a:close/>
              </a:path>
            </a:pathLst>
          </a:custGeom>
          <a:solidFill>
            <a:schemeClr val="tx2"/>
          </a:solidFill>
        </p:spPr>
        <p:txBody>
          <a:bodyPr wrap="square">
            <a:noAutofit/>
          </a:bodyPr>
          <a:lstStyle>
            <a:lvl1pPr>
              <a:defRPr baseline="0"/>
            </a:lvl1pPr>
          </a:lstStyle>
          <a:p>
            <a:r>
              <a:rPr lang="en-US"/>
              <a:t>Click to edit Master title style</a:t>
            </a:r>
            <a:endParaRPr lang="en-US" dirty="0"/>
          </a:p>
        </p:txBody>
      </p:sp>
    </p:spTree>
    <p:extLst>
      <p:ext uri="{BB962C8B-B14F-4D97-AF65-F5344CB8AC3E}">
        <p14:creationId xmlns:p14="http://schemas.microsoft.com/office/powerpoint/2010/main" val="39983665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cSld name="10_Custom Layout">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4D4C7EE-E5CD-DD4D-8DCA-35AF685F2F04}"/>
              </a:ext>
            </a:extLst>
          </p:cNvPr>
          <p:cNvSpPr>
            <a:spLocks noGrp="1"/>
          </p:cNvSpPr>
          <p:nvPr>
            <p:ph type="title"/>
          </p:nvPr>
        </p:nvSpPr>
        <p:spPr>
          <a:xfrm>
            <a:off x="0" y="368882"/>
            <a:ext cx="9101566" cy="784830"/>
          </a:xfrm>
          <a:custGeom>
            <a:avLst/>
            <a:gdLst>
              <a:gd name="connsiteX0" fmla="*/ 0 w 12135421"/>
              <a:gd name="connsiteY0" fmla="*/ 0 h 784830"/>
              <a:gd name="connsiteX1" fmla="*/ 12135421 w 12135421"/>
              <a:gd name="connsiteY1" fmla="*/ 0 h 784830"/>
              <a:gd name="connsiteX2" fmla="*/ 11349037 w 12135421"/>
              <a:gd name="connsiteY2" fmla="*/ 784830 h 784830"/>
              <a:gd name="connsiteX3" fmla="*/ 0 w 12135421"/>
              <a:gd name="connsiteY3" fmla="*/ 784830 h 784830"/>
            </a:gdLst>
            <a:ahLst/>
            <a:cxnLst>
              <a:cxn ang="0">
                <a:pos x="connsiteX0" y="connsiteY0"/>
              </a:cxn>
              <a:cxn ang="0">
                <a:pos x="connsiteX1" y="connsiteY1"/>
              </a:cxn>
              <a:cxn ang="0">
                <a:pos x="connsiteX2" y="connsiteY2"/>
              </a:cxn>
              <a:cxn ang="0">
                <a:pos x="connsiteX3" y="connsiteY3"/>
              </a:cxn>
            </a:cxnLst>
            <a:rect l="l" t="t" r="r" b="b"/>
            <a:pathLst>
              <a:path w="12135421" h="784830">
                <a:moveTo>
                  <a:pt x="0" y="0"/>
                </a:moveTo>
                <a:lnTo>
                  <a:pt x="12135421" y="0"/>
                </a:lnTo>
                <a:lnTo>
                  <a:pt x="11349037" y="784830"/>
                </a:lnTo>
                <a:lnTo>
                  <a:pt x="0" y="784830"/>
                </a:lnTo>
                <a:close/>
              </a:path>
            </a:pathLst>
          </a:custGeom>
          <a:solidFill>
            <a:schemeClr val="tx2"/>
          </a:solidFill>
        </p:spPr>
        <p:txBody>
          <a:bodyPr wrap="square">
            <a:noAutofit/>
          </a:bodyPr>
          <a:lstStyle>
            <a:lvl1pPr>
              <a:defRPr baseline="0"/>
            </a:lvl1pPr>
          </a:lstStyle>
          <a:p>
            <a:r>
              <a:rPr lang="en-US"/>
              <a:t>Click to edit Master title style</a:t>
            </a:r>
            <a:endParaRPr lang="en-US" dirty="0"/>
          </a:p>
        </p:txBody>
      </p:sp>
    </p:spTree>
    <p:extLst>
      <p:ext uri="{BB962C8B-B14F-4D97-AF65-F5344CB8AC3E}">
        <p14:creationId xmlns:p14="http://schemas.microsoft.com/office/powerpoint/2010/main" val="97240180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cSld name="11_Custom Layout">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4D4C7EE-E5CD-DD4D-8DCA-35AF685F2F04}"/>
              </a:ext>
            </a:extLst>
          </p:cNvPr>
          <p:cNvSpPr>
            <a:spLocks noGrp="1"/>
          </p:cNvSpPr>
          <p:nvPr>
            <p:ph type="title"/>
          </p:nvPr>
        </p:nvSpPr>
        <p:spPr>
          <a:xfrm>
            <a:off x="0" y="368882"/>
            <a:ext cx="9101566" cy="784830"/>
          </a:xfrm>
          <a:custGeom>
            <a:avLst/>
            <a:gdLst>
              <a:gd name="connsiteX0" fmla="*/ 0 w 12135421"/>
              <a:gd name="connsiteY0" fmla="*/ 0 h 784830"/>
              <a:gd name="connsiteX1" fmla="*/ 12135421 w 12135421"/>
              <a:gd name="connsiteY1" fmla="*/ 0 h 784830"/>
              <a:gd name="connsiteX2" fmla="*/ 11349037 w 12135421"/>
              <a:gd name="connsiteY2" fmla="*/ 784830 h 784830"/>
              <a:gd name="connsiteX3" fmla="*/ 0 w 12135421"/>
              <a:gd name="connsiteY3" fmla="*/ 784830 h 784830"/>
            </a:gdLst>
            <a:ahLst/>
            <a:cxnLst>
              <a:cxn ang="0">
                <a:pos x="connsiteX0" y="connsiteY0"/>
              </a:cxn>
              <a:cxn ang="0">
                <a:pos x="connsiteX1" y="connsiteY1"/>
              </a:cxn>
              <a:cxn ang="0">
                <a:pos x="connsiteX2" y="connsiteY2"/>
              </a:cxn>
              <a:cxn ang="0">
                <a:pos x="connsiteX3" y="connsiteY3"/>
              </a:cxn>
            </a:cxnLst>
            <a:rect l="l" t="t" r="r" b="b"/>
            <a:pathLst>
              <a:path w="12135421" h="784830">
                <a:moveTo>
                  <a:pt x="0" y="0"/>
                </a:moveTo>
                <a:lnTo>
                  <a:pt x="12135421" y="0"/>
                </a:lnTo>
                <a:lnTo>
                  <a:pt x="11349037" y="784830"/>
                </a:lnTo>
                <a:lnTo>
                  <a:pt x="0" y="784830"/>
                </a:lnTo>
                <a:close/>
              </a:path>
            </a:pathLst>
          </a:custGeom>
          <a:solidFill>
            <a:schemeClr val="tx2"/>
          </a:solidFill>
        </p:spPr>
        <p:txBody>
          <a:bodyPr wrap="square">
            <a:noAutofit/>
          </a:bodyPr>
          <a:lstStyle>
            <a:lvl1pPr>
              <a:defRPr baseline="0"/>
            </a:lvl1pPr>
          </a:lstStyle>
          <a:p>
            <a:r>
              <a:rPr lang="en-US"/>
              <a:t>Click to edit Master title style</a:t>
            </a:r>
            <a:endParaRPr lang="en-US" dirty="0"/>
          </a:p>
        </p:txBody>
      </p:sp>
    </p:spTree>
    <p:extLst>
      <p:ext uri="{BB962C8B-B14F-4D97-AF65-F5344CB8AC3E}">
        <p14:creationId xmlns:p14="http://schemas.microsoft.com/office/powerpoint/2010/main" val="25625187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2_Title Slide">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457200" y="2327381"/>
            <a:ext cx="8686802" cy="923330"/>
          </a:xfrm>
          <a:solidFill>
            <a:schemeClr val="tx2">
              <a:alpha val="90000"/>
            </a:schemeClr>
          </a:solidFill>
        </p:spPr>
        <p:txBody>
          <a:bodyPr wrap="square" lIns="182880" rIns="457200" anchor="b">
            <a:spAutoFit/>
          </a:bodyPr>
          <a:lstStyle>
            <a:lvl1pPr algn="l">
              <a:defRPr sz="4000"/>
            </a:lvl1pPr>
          </a:lstStyle>
          <a:p>
            <a:r>
              <a:rPr lang="en-US"/>
              <a:t>Click to edit Master title style</a:t>
            </a:r>
            <a:endParaRPr lang="en-US" dirty="0"/>
          </a:p>
        </p:txBody>
      </p:sp>
      <p:sp>
        <p:nvSpPr>
          <p:cNvPr id="3" name="Subtitle 2"/>
          <p:cNvSpPr>
            <a:spLocks noGrp="1"/>
          </p:cNvSpPr>
          <p:nvPr>
            <p:ph type="subTitle" idx="1"/>
          </p:nvPr>
        </p:nvSpPr>
        <p:spPr>
          <a:xfrm>
            <a:off x="1276488" y="3250712"/>
            <a:ext cx="7867511" cy="488034"/>
          </a:xfrm>
          <a:solidFill>
            <a:schemeClr val="accent1"/>
          </a:solidFill>
        </p:spPr>
        <p:txBody>
          <a:bodyPr lIns="182880" tIns="91440" rIns="457200" bIns="91440">
            <a:noAutofit/>
          </a:bodyPr>
          <a:lstStyle>
            <a:lvl1pPr marL="0" indent="0" algn="l">
              <a:buNone/>
              <a:defRPr sz="2400">
                <a:solidFill>
                  <a:schemeClr val="bg2"/>
                </a:solidFill>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a:t>Click to edit Master subtitle style</a:t>
            </a:r>
            <a:endParaRPr lang="en-US" dirty="0"/>
          </a:p>
        </p:txBody>
      </p:sp>
      <p:grpSp>
        <p:nvGrpSpPr>
          <p:cNvPr id="15" name="Group 14">
            <a:extLst>
              <a:ext uri="{FF2B5EF4-FFF2-40B4-BE49-F238E27FC236}">
                <a16:creationId xmlns:a16="http://schemas.microsoft.com/office/drawing/2014/main" id="{1DD87216-E053-A444-85E8-9A8519BD06D1}"/>
              </a:ext>
            </a:extLst>
          </p:cNvPr>
          <p:cNvGrpSpPr/>
          <p:nvPr userDrawn="1"/>
        </p:nvGrpSpPr>
        <p:grpSpPr>
          <a:xfrm>
            <a:off x="457200" y="0"/>
            <a:ext cx="3042062" cy="1570384"/>
            <a:chOff x="435429" y="0"/>
            <a:chExt cx="3568535" cy="1842161"/>
          </a:xfrm>
        </p:grpSpPr>
        <p:sp>
          <p:nvSpPr>
            <p:cNvPr id="16" name="Rectangle 15">
              <a:extLst>
                <a:ext uri="{FF2B5EF4-FFF2-40B4-BE49-F238E27FC236}">
                  <a16:creationId xmlns:a16="http://schemas.microsoft.com/office/drawing/2014/main" id="{E9007FF8-AB38-DB47-A979-B59B00878C5C}"/>
                </a:ext>
              </a:extLst>
            </p:cNvPr>
            <p:cNvSpPr/>
            <p:nvPr userDrawn="1"/>
          </p:nvSpPr>
          <p:spPr>
            <a:xfrm>
              <a:off x="435429" y="0"/>
              <a:ext cx="3568535" cy="1842161"/>
            </a:xfrm>
            <a:prstGeom prst="rect">
              <a:avLst/>
            </a:prstGeom>
            <a:solidFill>
              <a:schemeClr val="tx2">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pic>
          <p:nvPicPr>
            <p:cNvPr id="17" name="Picture 6" descr="NLGWhite.png">
              <a:extLst>
                <a:ext uri="{FF2B5EF4-FFF2-40B4-BE49-F238E27FC236}">
                  <a16:creationId xmlns:a16="http://schemas.microsoft.com/office/drawing/2014/main" id="{6D75F108-47D6-A245-9D93-566DEB566E5C}"/>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b="26183"/>
            <a:stretch/>
          </p:blipFill>
          <p:spPr bwMode="auto">
            <a:xfrm>
              <a:off x="802238" y="753686"/>
              <a:ext cx="2834917" cy="822961"/>
            </a:xfrm>
            <a:prstGeom prst="rect">
              <a:avLst/>
            </a:prstGeom>
            <a:noFill/>
            <a:ln w="9525">
              <a:noFill/>
              <a:miter lim="800000"/>
              <a:headEnd/>
              <a:tailEnd/>
            </a:ln>
          </p:spPr>
        </p:pic>
      </p:grpSp>
      <p:sp>
        <p:nvSpPr>
          <p:cNvPr id="8" name="TextBox 7">
            <a:extLst>
              <a:ext uri="{FF2B5EF4-FFF2-40B4-BE49-F238E27FC236}">
                <a16:creationId xmlns:a16="http://schemas.microsoft.com/office/drawing/2014/main" id="{C0606CCE-7646-434E-AD87-D83B317E7C08}"/>
              </a:ext>
            </a:extLst>
          </p:cNvPr>
          <p:cNvSpPr txBox="1"/>
          <p:nvPr userDrawn="1"/>
        </p:nvSpPr>
        <p:spPr>
          <a:xfrm>
            <a:off x="1000351" y="6654430"/>
            <a:ext cx="1468529" cy="104644"/>
          </a:xfrm>
          <a:prstGeom prst="rect">
            <a:avLst/>
          </a:prstGeom>
          <a:noFill/>
        </p:spPr>
        <p:txBody>
          <a:bodyPr wrap="square" lIns="0" tIns="0" rIns="0" bIns="0" rtlCol="0">
            <a:spAutoFit/>
          </a:bodyPr>
          <a:lstStyle/>
          <a:p>
            <a:r>
              <a:rPr lang="en-US" sz="680" dirty="0">
                <a:solidFill>
                  <a:schemeClr val="bg2"/>
                </a:solidFill>
              </a:rPr>
              <a:t>|  Cat #103671(1217)</a:t>
            </a:r>
          </a:p>
        </p:txBody>
      </p:sp>
      <p:grpSp>
        <p:nvGrpSpPr>
          <p:cNvPr id="9" name="Group 8">
            <a:extLst>
              <a:ext uri="{FF2B5EF4-FFF2-40B4-BE49-F238E27FC236}">
                <a16:creationId xmlns:a16="http://schemas.microsoft.com/office/drawing/2014/main" id="{88D0C887-7013-044E-9ED0-A1C874810DF7}"/>
              </a:ext>
            </a:extLst>
          </p:cNvPr>
          <p:cNvGrpSpPr/>
          <p:nvPr userDrawn="1"/>
        </p:nvGrpSpPr>
        <p:grpSpPr>
          <a:xfrm>
            <a:off x="125149" y="6620842"/>
            <a:ext cx="8936786" cy="215444"/>
            <a:chOff x="166862" y="6620840"/>
            <a:chExt cx="11915715" cy="215444"/>
          </a:xfrm>
        </p:grpSpPr>
        <p:sp>
          <p:nvSpPr>
            <p:cNvPr id="10" name="Date Placeholder 3">
              <a:extLst>
                <a:ext uri="{FF2B5EF4-FFF2-40B4-BE49-F238E27FC236}">
                  <a16:creationId xmlns:a16="http://schemas.microsoft.com/office/drawing/2014/main" id="{CDD61D1D-3202-5243-8B6C-D39D0EB44549}"/>
                </a:ext>
              </a:extLst>
            </p:cNvPr>
            <p:cNvSpPr txBox="1">
              <a:spLocks/>
            </p:cNvSpPr>
            <p:nvPr/>
          </p:nvSpPr>
          <p:spPr>
            <a:xfrm>
              <a:off x="9339377" y="6673688"/>
              <a:ext cx="2743200" cy="103875"/>
            </a:xfrm>
            <a:prstGeom prst="rect">
              <a:avLst/>
            </a:prstGeom>
          </p:spPr>
          <p:txBody>
            <a:bodyPr vert="horz" lIns="0" tIns="0" rIns="0" bIns="0" rtlCol="0" anchor="ctr">
              <a:spAutoFit/>
            </a:bodyPr>
            <a:lstStyle>
              <a:defPPr>
                <a:defRPr lang="en-US"/>
              </a:defPPr>
              <a:lvl1pPr marL="0" algn="l" defTabSz="914400" rtl="0" eaLnBrk="1" latinLnBrk="0" hangingPunct="1">
                <a:defRPr sz="900" kern="1200">
                  <a:solidFill>
                    <a:schemeClr val="bg1">
                      <a:lumMod val="60000"/>
                      <a:lumOff val="40000"/>
                    </a:schemeClr>
                  </a:solidFill>
                  <a:latin typeface="Open Sans" charset="0"/>
                  <a:ea typeface="Open Sans" charset="0"/>
                  <a:cs typeface="Open Sans"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675" b="0" i="0" dirty="0">
                  <a:solidFill>
                    <a:schemeClr val="bg2"/>
                  </a:solidFill>
                  <a:latin typeface="Arial" panose="020B0604020202020204" pitchFamily="34" charset="0"/>
                  <a:ea typeface="Open Sans Condensed Light" charset="0"/>
                  <a:cs typeface="Arial" panose="020B0604020202020204" pitchFamily="34" charset="0"/>
                </a:rPr>
                <a:t>Copyright © 2019</a:t>
              </a:r>
              <a:r>
                <a:rPr lang="en-US" sz="675" b="0" i="0" baseline="0" dirty="0">
                  <a:solidFill>
                    <a:schemeClr val="bg2"/>
                  </a:solidFill>
                  <a:latin typeface="Arial" panose="020B0604020202020204" pitchFamily="34" charset="0"/>
                  <a:ea typeface="Open Sans Condensed Light" charset="0"/>
                  <a:cs typeface="Arial" panose="020B0604020202020204" pitchFamily="34" charset="0"/>
                </a:rPr>
                <a:t> </a:t>
              </a:r>
              <a:r>
                <a:rPr lang="en-US" sz="675" b="0" i="0" dirty="0">
                  <a:solidFill>
                    <a:schemeClr val="bg2"/>
                  </a:solidFill>
                  <a:latin typeface="Arial" panose="020B0604020202020204" pitchFamily="34" charset="0"/>
                  <a:ea typeface="Open Sans Condensed Light" charset="0"/>
                  <a:cs typeface="Arial" panose="020B0604020202020204" pitchFamily="34" charset="0"/>
                </a:rPr>
                <a:t>National</a:t>
              </a:r>
              <a:r>
                <a:rPr lang="en-US" sz="675" b="0" i="0" baseline="0" dirty="0">
                  <a:solidFill>
                    <a:schemeClr val="bg2"/>
                  </a:solidFill>
                  <a:latin typeface="Arial" panose="020B0604020202020204" pitchFamily="34" charset="0"/>
                  <a:ea typeface="Open Sans Condensed Light" charset="0"/>
                  <a:cs typeface="Arial" panose="020B0604020202020204" pitchFamily="34" charset="0"/>
                </a:rPr>
                <a:t> Life Group</a:t>
              </a:r>
              <a:endParaRPr lang="en-US" sz="675" b="0" i="0" dirty="0">
                <a:solidFill>
                  <a:schemeClr val="bg2"/>
                </a:solidFill>
                <a:latin typeface="Arial" panose="020B0604020202020204" pitchFamily="34" charset="0"/>
                <a:ea typeface="Open Sans Condensed Light" charset="0"/>
                <a:cs typeface="Arial" panose="020B0604020202020204" pitchFamily="34" charset="0"/>
              </a:endParaRPr>
            </a:p>
          </p:txBody>
        </p:sp>
        <p:sp>
          <p:nvSpPr>
            <p:cNvPr id="12" name="TextBox 11">
              <a:extLst>
                <a:ext uri="{FF2B5EF4-FFF2-40B4-BE49-F238E27FC236}">
                  <a16:creationId xmlns:a16="http://schemas.microsoft.com/office/drawing/2014/main" id="{DE4616A2-3031-9846-B51E-A4B23540EB79}"/>
                </a:ext>
              </a:extLst>
            </p:cNvPr>
            <p:cNvSpPr txBox="1"/>
            <p:nvPr/>
          </p:nvSpPr>
          <p:spPr>
            <a:xfrm>
              <a:off x="4315381" y="6620840"/>
              <a:ext cx="3561232" cy="215444"/>
            </a:xfrm>
            <a:prstGeom prst="rect">
              <a:avLst/>
            </a:prstGeom>
            <a:noFill/>
          </p:spPr>
          <p:txBody>
            <a:bodyPr wrap="none" rtlCol="0">
              <a:spAutoFit/>
            </a:bodyPr>
            <a:lstStyle/>
            <a:p>
              <a:pPr marL="0" marR="0" indent="0" algn="l" defTabSz="914377" rtl="0" eaLnBrk="1" fontAlgn="base" latinLnBrk="0" hangingPunct="1">
                <a:lnSpc>
                  <a:spcPct val="100000"/>
                </a:lnSpc>
                <a:spcBef>
                  <a:spcPct val="0"/>
                </a:spcBef>
                <a:spcAft>
                  <a:spcPct val="0"/>
                </a:spcAft>
                <a:buClrTx/>
                <a:buSzTx/>
                <a:buFontTx/>
                <a:buNone/>
                <a:tabLst/>
                <a:defRPr/>
              </a:pPr>
              <a:r>
                <a:rPr lang="is-IS" sz="800" b="1" i="0" kern="1200" dirty="0">
                  <a:solidFill>
                    <a:schemeClr val="bg2"/>
                  </a:solidFill>
                  <a:latin typeface="Arial" panose="020B0604020202020204" pitchFamily="34" charset="0"/>
                  <a:ea typeface="Open Sans Condensed Light" charset="0"/>
                  <a:cs typeface="Arial" panose="020B0604020202020204" pitchFamily="34" charset="0"/>
                </a:rPr>
                <a:t> </a:t>
              </a:r>
              <a:r>
                <a:rPr lang="de-DE" sz="800" b="1" i="0" kern="1200" dirty="0" err="1">
                  <a:solidFill>
                    <a:schemeClr val="bg2"/>
                  </a:solidFill>
                  <a:latin typeface="Arial" panose="020B0604020202020204" pitchFamily="34" charset="0"/>
                  <a:ea typeface="Open Sans Condensed Light" charset="0"/>
                  <a:cs typeface="Arial" panose="020B0604020202020204" pitchFamily="34" charset="0"/>
                </a:rPr>
                <a:t>For</a:t>
              </a:r>
              <a:r>
                <a:rPr lang="de-DE" sz="800" b="1" i="0" kern="1200" dirty="0">
                  <a:solidFill>
                    <a:schemeClr val="bg2"/>
                  </a:solidFill>
                  <a:latin typeface="Arial" panose="020B0604020202020204" pitchFamily="34" charset="0"/>
                  <a:ea typeface="Open Sans Condensed Light" charset="0"/>
                  <a:cs typeface="Arial" panose="020B0604020202020204" pitchFamily="34" charset="0"/>
                </a:rPr>
                <a:t> Agent </a:t>
              </a:r>
              <a:r>
                <a:rPr lang="de-DE" sz="800" b="1" i="0" kern="1200" dirty="0" err="1">
                  <a:solidFill>
                    <a:schemeClr val="bg2"/>
                  </a:solidFill>
                  <a:latin typeface="Arial" panose="020B0604020202020204" pitchFamily="34" charset="0"/>
                  <a:ea typeface="Open Sans Condensed Light" charset="0"/>
                  <a:cs typeface="Arial" panose="020B0604020202020204" pitchFamily="34" charset="0"/>
                </a:rPr>
                <a:t>Use</a:t>
              </a:r>
              <a:r>
                <a:rPr lang="de-DE" sz="800" b="1" i="0" kern="1200" dirty="0">
                  <a:solidFill>
                    <a:schemeClr val="bg2"/>
                  </a:solidFill>
                  <a:latin typeface="Arial" panose="020B0604020202020204" pitchFamily="34" charset="0"/>
                  <a:ea typeface="Open Sans Condensed Light" charset="0"/>
                  <a:cs typeface="Arial" panose="020B0604020202020204" pitchFamily="34" charset="0"/>
                </a:rPr>
                <a:t> </a:t>
              </a:r>
              <a:r>
                <a:rPr lang="de-DE" sz="800" b="1" i="0" kern="1200" dirty="0" err="1">
                  <a:solidFill>
                    <a:schemeClr val="bg2"/>
                  </a:solidFill>
                  <a:latin typeface="Arial" panose="020B0604020202020204" pitchFamily="34" charset="0"/>
                  <a:ea typeface="Open Sans Condensed Light" charset="0"/>
                  <a:cs typeface="Arial" panose="020B0604020202020204" pitchFamily="34" charset="0"/>
                </a:rPr>
                <a:t>Only</a:t>
              </a:r>
              <a:r>
                <a:rPr lang="de-DE" sz="800" b="1" i="0" kern="1200" dirty="0">
                  <a:solidFill>
                    <a:schemeClr val="bg2"/>
                  </a:solidFill>
                  <a:latin typeface="Arial" panose="020B0604020202020204" pitchFamily="34" charset="0"/>
                  <a:ea typeface="Open Sans Condensed Light" charset="0"/>
                  <a:cs typeface="Arial" panose="020B0604020202020204" pitchFamily="34" charset="0"/>
                </a:rPr>
                <a:t> – Not </a:t>
              </a:r>
              <a:r>
                <a:rPr lang="de-DE" sz="800" b="1" i="0" kern="1200" dirty="0" err="1">
                  <a:solidFill>
                    <a:schemeClr val="bg2"/>
                  </a:solidFill>
                  <a:latin typeface="Arial" panose="020B0604020202020204" pitchFamily="34" charset="0"/>
                  <a:ea typeface="Open Sans Condensed Light" charset="0"/>
                  <a:cs typeface="Arial" panose="020B0604020202020204" pitchFamily="34" charset="0"/>
                </a:rPr>
                <a:t>For</a:t>
              </a:r>
              <a:r>
                <a:rPr lang="de-DE" sz="800" b="1" i="0" kern="1200" dirty="0">
                  <a:solidFill>
                    <a:schemeClr val="bg2"/>
                  </a:solidFill>
                  <a:latin typeface="Arial" panose="020B0604020202020204" pitchFamily="34" charset="0"/>
                  <a:ea typeface="Open Sans Condensed Light" charset="0"/>
                  <a:cs typeface="Arial" panose="020B0604020202020204" pitchFamily="34" charset="0"/>
                </a:rPr>
                <a:t> </a:t>
              </a:r>
              <a:r>
                <a:rPr lang="de-DE" sz="800" b="1" i="0" kern="1200" dirty="0" err="1">
                  <a:solidFill>
                    <a:schemeClr val="bg2"/>
                  </a:solidFill>
                  <a:latin typeface="Arial" panose="020B0604020202020204" pitchFamily="34" charset="0"/>
                  <a:ea typeface="Open Sans Condensed Light" charset="0"/>
                  <a:cs typeface="Arial" panose="020B0604020202020204" pitchFamily="34" charset="0"/>
                </a:rPr>
                <a:t>Use</a:t>
              </a:r>
              <a:r>
                <a:rPr lang="de-DE" sz="800" b="1" i="0" kern="1200" dirty="0">
                  <a:solidFill>
                    <a:schemeClr val="bg2"/>
                  </a:solidFill>
                  <a:latin typeface="Arial" panose="020B0604020202020204" pitchFamily="34" charset="0"/>
                  <a:ea typeface="Open Sans Condensed Light" charset="0"/>
                  <a:cs typeface="Arial" panose="020B0604020202020204" pitchFamily="34" charset="0"/>
                </a:rPr>
                <a:t> </a:t>
              </a:r>
              <a:r>
                <a:rPr lang="de-DE" sz="800" b="1" i="0" kern="1200" dirty="0" err="1">
                  <a:solidFill>
                    <a:schemeClr val="bg2"/>
                  </a:solidFill>
                  <a:latin typeface="Arial" panose="020B0604020202020204" pitchFamily="34" charset="0"/>
                  <a:ea typeface="Open Sans Condensed Light" charset="0"/>
                  <a:cs typeface="Arial" panose="020B0604020202020204" pitchFamily="34" charset="0"/>
                </a:rPr>
                <a:t>With</a:t>
              </a:r>
              <a:r>
                <a:rPr lang="de-DE" sz="800" b="1" i="0" kern="1200" dirty="0">
                  <a:solidFill>
                    <a:schemeClr val="bg2"/>
                  </a:solidFill>
                  <a:latin typeface="Arial" panose="020B0604020202020204" pitchFamily="34" charset="0"/>
                  <a:ea typeface="Open Sans Condensed Light" charset="0"/>
                  <a:cs typeface="Arial" panose="020B0604020202020204" pitchFamily="34" charset="0"/>
                </a:rPr>
                <a:t> The Public</a:t>
              </a:r>
            </a:p>
          </p:txBody>
        </p:sp>
        <p:sp>
          <p:nvSpPr>
            <p:cNvPr id="13" name="TextBox 12">
              <a:extLst>
                <a:ext uri="{FF2B5EF4-FFF2-40B4-BE49-F238E27FC236}">
                  <a16:creationId xmlns:a16="http://schemas.microsoft.com/office/drawing/2014/main" id="{AEB18323-1EBD-AB46-AA4C-35E8A8928FE6}"/>
                </a:ext>
              </a:extLst>
            </p:cNvPr>
            <p:cNvSpPr txBox="1"/>
            <p:nvPr userDrawn="1"/>
          </p:nvSpPr>
          <p:spPr>
            <a:xfrm>
              <a:off x="166862" y="6654429"/>
              <a:ext cx="1264369" cy="104644"/>
            </a:xfrm>
            <a:prstGeom prst="rect">
              <a:avLst/>
            </a:prstGeom>
            <a:noFill/>
          </p:spPr>
          <p:txBody>
            <a:bodyPr wrap="square" lIns="0" tIns="0" rIns="0" bIns="0" rtlCol="0">
              <a:spAutoFit/>
            </a:bodyPr>
            <a:lstStyle/>
            <a:p>
              <a:r>
                <a:rPr lang="en-US" sz="680" baseline="0" dirty="0">
                  <a:solidFill>
                    <a:schemeClr val="bg2"/>
                  </a:solidFill>
                  <a:latin typeface="Arial" panose="020B0604020202020204" pitchFamily="34" charset="0"/>
                  <a:cs typeface="Arial" panose="020B0604020202020204" pitchFamily="34" charset="0"/>
                </a:rPr>
                <a:t>TC#XXXXXX(MMYY)</a:t>
              </a:r>
              <a:endParaRPr lang="en-US" sz="680" dirty="0">
                <a:solidFill>
                  <a:schemeClr val="bg2"/>
                </a:solidFill>
                <a:latin typeface="Arial" panose="020B0604020202020204" pitchFamily="34" charset="0"/>
                <a:cs typeface="Arial" panose="020B0604020202020204" pitchFamily="34" charset="0"/>
              </a:endParaRPr>
            </a:p>
          </p:txBody>
        </p:sp>
      </p:grpSp>
    </p:spTree>
    <p:extLst>
      <p:ext uri="{BB962C8B-B14F-4D97-AF65-F5344CB8AC3E}">
        <p14:creationId xmlns:p14="http://schemas.microsoft.com/office/powerpoint/2010/main" val="81165672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3_Title Slide">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457200" y="2327381"/>
            <a:ext cx="8686802" cy="923330"/>
          </a:xfrm>
          <a:solidFill>
            <a:schemeClr val="tx2">
              <a:alpha val="90000"/>
            </a:schemeClr>
          </a:solidFill>
        </p:spPr>
        <p:txBody>
          <a:bodyPr wrap="square" lIns="182880" rIns="457200" anchor="b">
            <a:spAutoFit/>
          </a:bodyPr>
          <a:lstStyle>
            <a:lvl1pPr algn="l">
              <a:defRPr sz="4000"/>
            </a:lvl1pPr>
          </a:lstStyle>
          <a:p>
            <a:r>
              <a:rPr lang="en-US"/>
              <a:t>Click to edit Master title style</a:t>
            </a:r>
            <a:endParaRPr lang="en-US" dirty="0"/>
          </a:p>
        </p:txBody>
      </p:sp>
      <p:sp>
        <p:nvSpPr>
          <p:cNvPr id="3" name="Subtitle 2"/>
          <p:cNvSpPr>
            <a:spLocks noGrp="1"/>
          </p:cNvSpPr>
          <p:nvPr>
            <p:ph type="subTitle" idx="1"/>
          </p:nvPr>
        </p:nvSpPr>
        <p:spPr>
          <a:xfrm>
            <a:off x="1276488" y="3250712"/>
            <a:ext cx="7867511" cy="488034"/>
          </a:xfrm>
          <a:solidFill>
            <a:schemeClr val="accent1"/>
          </a:solidFill>
        </p:spPr>
        <p:txBody>
          <a:bodyPr lIns="182880" tIns="91440" rIns="457200" bIns="91440">
            <a:noAutofit/>
          </a:bodyPr>
          <a:lstStyle>
            <a:lvl1pPr marL="0" indent="0" algn="l">
              <a:buNone/>
              <a:defRPr sz="2400">
                <a:solidFill>
                  <a:schemeClr val="bg2"/>
                </a:solidFill>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a:t>Click to edit Master subtitle style</a:t>
            </a:r>
            <a:endParaRPr lang="en-US" dirty="0"/>
          </a:p>
        </p:txBody>
      </p:sp>
      <p:grpSp>
        <p:nvGrpSpPr>
          <p:cNvPr id="8" name="Group 7">
            <a:extLst>
              <a:ext uri="{FF2B5EF4-FFF2-40B4-BE49-F238E27FC236}">
                <a16:creationId xmlns:a16="http://schemas.microsoft.com/office/drawing/2014/main" id="{680AF48F-3FA5-E547-A59A-0FEC58003789}"/>
              </a:ext>
            </a:extLst>
          </p:cNvPr>
          <p:cNvGrpSpPr/>
          <p:nvPr userDrawn="1"/>
        </p:nvGrpSpPr>
        <p:grpSpPr>
          <a:xfrm>
            <a:off x="457200" y="0"/>
            <a:ext cx="3042062" cy="1570384"/>
            <a:chOff x="435429" y="0"/>
            <a:chExt cx="3568535" cy="1842161"/>
          </a:xfrm>
        </p:grpSpPr>
        <p:sp>
          <p:nvSpPr>
            <p:cNvPr id="9" name="Rectangle 8">
              <a:extLst>
                <a:ext uri="{FF2B5EF4-FFF2-40B4-BE49-F238E27FC236}">
                  <a16:creationId xmlns:a16="http://schemas.microsoft.com/office/drawing/2014/main" id="{787B54E3-F036-5743-85B0-6E7E99DC8FA1}"/>
                </a:ext>
              </a:extLst>
            </p:cNvPr>
            <p:cNvSpPr/>
            <p:nvPr userDrawn="1"/>
          </p:nvSpPr>
          <p:spPr>
            <a:xfrm>
              <a:off x="435429" y="0"/>
              <a:ext cx="3568535" cy="1842161"/>
            </a:xfrm>
            <a:prstGeom prst="rect">
              <a:avLst/>
            </a:prstGeom>
            <a:solidFill>
              <a:schemeClr val="tx2">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pic>
          <p:nvPicPr>
            <p:cNvPr id="14" name="Picture 6" descr="NLGWhite.png">
              <a:extLst>
                <a:ext uri="{FF2B5EF4-FFF2-40B4-BE49-F238E27FC236}">
                  <a16:creationId xmlns:a16="http://schemas.microsoft.com/office/drawing/2014/main" id="{C59CFCCA-AEDB-3A45-A229-C608CC2C5563}"/>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b="26183"/>
            <a:stretch/>
          </p:blipFill>
          <p:spPr bwMode="auto">
            <a:xfrm>
              <a:off x="802238" y="753686"/>
              <a:ext cx="2834917" cy="822961"/>
            </a:xfrm>
            <a:prstGeom prst="rect">
              <a:avLst/>
            </a:prstGeom>
            <a:noFill/>
            <a:ln w="9525">
              <a:noFill/>
              <a:miter lim="800000"/>
              <a:headEnd/>
              <a:tailEnd/>
            </a:ln>
          </p:spPr>
        </p:pic>
      </p:grpSp>
      <p:sp>
        <p:nvSpPr>
          <p:cNvPr id="5" name="Rectangle 4">
            <a:extLst>
              <a:ext uri="{FF2B5EF4-FFF2-40B4-BE49-F238E27FC236}">
                <a16:creationId xmlns:a16="http://schemas.microsoft.com/office/drawing/2014/main" id="{F5A19FE7-3C79-7A42-8CA0-F241C4A5E45A}"/>
              </a:ext>
            </a:extLst>
          </p:cNvPr>
          <p:cNvSpPr/>
          <p:nvPr userDrawn="1"/>
        </p:nvSpPr>
        <p:spPr>
          <a:xfrm>
            <a:off x="0" y="4541520"/>
            <a:ext cx="9143999" cy="2316480"/>
          </a:xfrm>
          <a:prstGeom prst="rect">
            <a:avLst/>
          </a:prstGeom>
          <a:gradFill>
            <a:gsLst>
              <a:gs pos="0">
                <a:schemeClr val="tx1">
                  <a:lumMod val="50000"/>
                  <a:alpha val="0"/>
                </a:schemeClr>
              </a:gs>
              <a:gs pos="100000">
                <a:schemeClr val="tx1">
                  <a:lumMod val="5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0" name="Group 19">
            <a:extLst>
              <a:ext uri="{FF2B5EF4-FFF2-40B4-BE49-F238E27FC236}">
                <a16:creationId xmlns:a16="http://schemas.microsoft.com/office/drawing/2014/main" id="{0D03B094-1BAA-954B-8D1E-C9C339019E4B}"/>
              </a:ext>
            </a:extLst>
          </p:cNvPr>
          <p:cNvGrpSpPr/>
          <p:nvPr userDrawn="1"/>
        </p:nvGrpSpPr>
        <p:grpSpPr>
          <a:xfrm>
            <a:off x="125149" y="6654431"/>
            <a:ext cx="8936786" cy="123134"/>
            <a:chOff x="166862" y="6654429"/>
            <a:chExt cx="11915715" cy="123134"/>
          </a:xfrm>
        </p:grpSpPr>
        <p:sp>
          <p:nvSpPr>
            <p:cNvPr id="21" name="Date Placeholder 3">
              <a:extLst>
                <a:ext uri="{FF2B5EF4-FFF2-40B4-BE49-F238E27FC236}">
                  <a16:creationId xmlns:a16="http://schemas.microsoft.com/office/drawing/2014/main" id="{B049841D-82B0-9940-9F21-5A032B488448}"/>
                </a:ext>
              </a:extLst>
            </p:cNvPr>
            <p:cNvSpPr txBox="1">
              <a:spLocks/>
            </p:cNvSpPr>
            <p:nvPr userDrawn="1"/>
          </p:nvSpPr>
          <p:spPr>
            <a:xfrm>
              <a:off x="9339377" y="6673688"/>
              <a:ext cx="2743200" cy="103875"/>
            </a:xfrm>
            <a:prstGeom prst="rect">
              <a:avLst/>
            </a:prstGeom>
          </p:spPr>
          <p:txBody>
            <a:bodyPr vert="horz" lIns="0" tIns="0" rIns="0" bIns="0" rtlCol="0" anchor="ctr">
              <a:spAutoFit/>
            </a:bodyPr>
            <a:lstStyle>
              <a:defPPr>
                <a:defRPr lang="en-US"/>
              </a:defPPr>
              <a:lvl1pPr marL="0" algn="l" defTabSz="914400" rtl="0" eaLnBrk="1" latinLnBrk="0" hangingPunct="1">
                <a:defRPr sz="900" kern="1200">
                  <a:solidFill>
                    <a:schemeClr val="bg1">
                      <a:lumMod val="60000"/>
                      <a:lumOff val="40000"/>
                    </a:schemeClr>
                  </a:solidFill>
                  <a:latin typeface="Open Sans" charset="0"/>
                  <a:ea typeface="Open Sans" charset="0"/>
                  <a:cs typeface="Open Sans"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675" b="0" i="0" dirty="0">
                  <a:solidFill>
                    <a:schemeClr val="bg2"/>
                  </a:solidFill>
                  <a:latin typeface="Arial" panose="020B0604020202020204" pitchFamily="34" charset="0"/>
                  <a:ea typeface="Open Sans Condensed Light" charset="0"/>
                  <a:cs typeface="Arial" panose="020B0604020202020204" pitchFamily="34" charset="0"/>
                </a:rPr>
                <a:t>Copyright © 2020</a:t>
              </a:r>
              <a:r>
                <a:rPr lang="en-US" sz="675" b="0" i="0" baseline="0" dirty="0">
                  <a:solidFill>
                    <a:schemeClr val="bg2"/>
                  </a:solidFill>
                  <a:latin typeface="Arial" panose="020B0604020202020204" pitchFamily="34" charset="0"/>
                  <a:ea typeface="Open Sans Condensed Light" charset="0"/>
                  <a:cs typeface="Arial" panose="020B0604020202020204" pitchFamily="34" charset="0"/>
                </a:rPr>
                <a:t> </a:t>
              </a:r>
              <a:r>
                <a:rPr lang="en-US" sz="675" b="0" i="0" dirty="0">
                  <a:solidFill>
                    <a:schemeClr val="bg2"/>
                  </a:solidFill>
                  <a:latin typeface="Arial" panose="020B0604020202020204" pitchFamily="34" charset="0"/>
                  <a:ea typeface="Open Sans Condensed Light" charset="0"/>
                  <a:cs typeface="Arial" panose="020B0604020202020204" pitchFamily="34" charset="0"/>
                </a:rPr>
                <a:t>National</a:t>
              </a:r>
              <a:r>
                <a:rPr lang="en-US" sz="675" b="0" i="0" baseline="0" dirty="0">
                  <a:solidFill>
                    <a:schemeClr val="bg2"/>
                  </a:solidFill>
                  <a:latin typeface="Arial" panose="020B0604020202020204" pitchFamily="34" charset="0"/>
                  <a:ea typeface="Open Sans Condensed Light" charset="0"/>
                  <a:cs typeface="Arial" panose="020B0604020202020204" pitchFamily="34" charset="0"/>
                </a:rPr>
                <a:t> Life Group</a:t>
              </a:r>
              <a:endParaRPr lang="en-US" sz="675" b="0" i="0" dirty="0">
                <a:solidFill>
                  <a:schemeClr val="bg2"/>
                </a:solidFill>
                <a:latin typeface="Arial" panose="020B0604020202020204" pitchFamily="34" charset="0"/>
                <a:ea typeface="Open Sans Condensed Light" charset="0"/>
                <a:cs typeface="Arial" panose="020B0604020202020204" pitchFamily="34" charset="0"/>
              </a:endParaRPr>
            </a:p>
          </p:txBody>
        </p:sp>
        <p:sp>
          <p:nvSpPr>
            <p:cNvPr id="23" name="TextBox 22">
              <a:extLst>
                <a:ext uri="{FF2B5EF4-FFF2-40B4-BE49-F238E27FC236}">
                  <a16:creationId xmlns:a16="http://schemas.microsoft.com/office/drawing/2014/main" id="{F2DDAA34-42D3-0943-B676-452AEE8FE0CC}"/>
                </a:ext>
              </a:extLst>
            </p:cNvPr>
            <p:cNvSpPr txBox="1"/>
            <p:nvPr userDrawn="1"/>
          </p:nvSpPr>
          <p:spPr>
            <a:xfrm>
              <a:off x="166862" y="6654429"/>
              <a:ext cx="3138521" cy="104644"/>
            </a:xfrm>
            <a:prstGeom prst="rect">
              <a:avLst/>
            </a:prstGeom>
            <a:noFill/>
          </p:spPr>
          <p:txBody>
            <a:bodyPr wrap="square" lIns="0" tIns="0" rIns="0" bIns="0"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lang="en-US" sz="680" kern="1200" dirty="0">
                  <a:solidFill>
                    <a:schemeClr val="bg2"/>
                  </a:solidFill>
                  <a:effectLst/>
                  <a:latin typeface="Arial" charset="0"/>
                  <a:ea typeface="+mn-ea"/>
                  <a:cs typeface="Arial" charset="0"/>
                </a:rPr>
                <a:t>TC116261(0820)3; TC116261(0820)3</a:t>
              </a:r>
            </a:p>
          </p:txBody>
        </p:sp>
      </p:grpSp>
      <p:sp>
        <p:nvSpPr>
          <p:cNvPr id="13" name="TextBox 12">
            <a:extLst>
              <a:ext uri="{FF2B5EF4-FFF2-40B4-BE49-F238E27FC236}">
                <a16:creationId xmlns:a16="http://schemas.microsoft.com/office/drawing/2014/main" id="{A17AFE5B-9959-E644-ABA7-F2590C3CE41B}"/>
              </a:ext>
            </a:extLst>
          </p:cNvPr>
          <p:cNvSpPr txBox="1"/>
          <p:nvPr userDrawn="1"/>
        </p:nvSpPr>
        <p:spPr>
          <a:xfrm>
            <a:off x="286555" y="5290811"/>
            <a:ext cx="8548029" cy="1077218"/>
          </a:xfrm>
          <a:prstGeom prst="rect">
            <a:avLst/>
          </a:prstGeom>
          <a:noFill/>
        </p:spPr>
        <p:txBody>
          <a:bodyPr wrap="square">
            <a:spAutoFit/>
          </a:bodyPr>
          <a:lstStyle/>
          <a:p>
            <a:r>
              <a:rPr lang="en-US" sz="1200" kern="1200" dirty="0">
                <a:solidFill>
                  <a:schemeClr val="bg2"/>
                </a:solidFill>
                <a:effectLst/>
                <a:latin typeface="Arial" charset="0"/>
                <a:ea typeface="+mn-ea"/>
                <a:cs typeface="Arial" charset="0"/>
              </a:rPr>
              <a:t>Products issued by:</a:t>
            </a:r>
          </a:p>
          <a:p>
            <a:r>
              <a:rPr lang="en-US" sz="1200" b="1" kern="1200" dirty="0">
                <a:solidFill>
                  <a:schemeClr val="bg2"/>
                </a:solidFill>
                <a:effectLst/>
                <a:latin typeface="Arial" charset="0"/>
                <a:ea typeface="+mn-ea"/>
                <a:cs typeface="Arial" charset="0"/>
              </a:rPr>
              <a:t>National Life Insurance Company   |   Life Insurance Company of the Southwest</a:t>
            </a:r>
          </a:p>
          <a:p>
            <a:endParaRPr lang="en-US" sz="1000" kern="1200" dirty="0">
              <a:solidFill>
                <a:schemeClr val="bg2"/>
              </a:solidFill>
              <a:effectLst/>
              <a:latin typeface="Arial" charset="0"/>
              <a:ea typeface="+mn-ea"/>
              <a:cs typeface="Arial" charset="0"/>
            </a:endParaRPr>
          </a:p>
          <a:p>
            <a:r>
              <a:rPr lang="en-US" sz="1000" kern="1200" dirty="0">
                <a:solidFill>
                  <a:schemeClr val="bg2"/>
                </a:solidFill>
                <a:effectLst/>
                <a:latin typeface="Arial" charset="0"/>
                <a:ea typeface="+mn-ea"/>
                <a:cs typeface="Arial" charset="0"/>
              </a:rPr>
              <a:t>National Life Group® is a trade name of National Life Insurance Company, Montpelier, VT, Life Insurance Company of the Southwest, Addison, TX and their affiliates.  Each company of National Life Group is solely responsible for its own financial condition and contractual obligations.  Life Insurance Company of the Southwest is not an authorized insurer in New York and does not conduct insurance business in New York.</a:t>
            </a:r>
          </a:p>
        </p:txBody>
      </p:sp>
    </p:spTree>
    <p:extLst>
      <p:ext uri="{BB962C8B-B14F-4D97-AF65-F5344CB8AC3E}">
        <p14:creationId xmlns:p14="http://schemas.microsoft.com/office/powerpoint/2010/main" val="236862719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reserve="1">
  <p:cSld name="4_Title Slide">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457200" y="2327381"/>
            <a:ext cx="8686802" cy="923330"/>
          </a:xfrm>
          <a:solidFill>
            <a:schemeClr val="tx2">
              <a:alpha val="90000"/>
            </a:schemeClr>
          </a:solidFill>
        </p:spPr>
        <p:txBody>
          <a:bodyPr wrap="square" lIns="182880" rIns="457200" anchor="b">
            <a:spAutoFit/>
          </a:bodyPr>
          <a:lstStyle>
            <a:lvl1pPr algn="l">
              <a:defRPr sz="4000"/>
            </a:lvl1pPr>
          </a:lstStyle>
          <a:p>
            <a:r>
              <a:rPr lang="en-US"/>
              <a:t>Click to edit Master title style</a:t>
            </a:r>
            <a:endParaRPr lang="en-US" dirty="0"/>
          </a:p>
        </p:txBody>
      </p:sp>
      <p:sp>
        <p:nvSpPr>
          <p:cNvPr id="3" name="Subtitle 2"/>
          <p:cNvSpPr>
            <a:spLocks noGrp="1"/>
          </p:cNvSpPr>
          <p:nvPr>
            <p:ph type="subTitle" idx="1"/>
          </p:nvPr>
        </p:nvSpPr>
        <p:spPr>
          <a:xfrm>
            <a:off x="1276488" y="3250712"/>
            <a:ext cx="7867511" cy="488034"/>
          </a:xfrm>
          <a:solidFill>
            <a:schemeClr val="accent1"/>
          </a:solidFill>
        </p:spPr>
        <p:txBody>
          <a:bodyPr lIns="182880" tIns="91440" rIns="457200" bIns="91440">
            <a:noAutofit/>
          </a:bodyPr>
          <a:lstStyle>
            <a:lvl1pPr marL="0" indent="0" algn="l">
              <a:buNone/>
              <a:defRPr sz="2400">
                <a:solidFill>
                  <a:schemeClr val="bg2"/>
                </a:solidFill>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a:t>Click to edit Master subtitle style</a:t>
            </a:r>
            <a:endParaRPr lang="en-US" dirty="0"/>
          </a:p>
        </p:txBody>
      </p:sp>
      <p:grpSp>
        <p:nvGrpSpPr>
          <p:cNvPr id="8" name="Group 7">
            <a:extLst>
              <a:ext uri="{FF2B5EF4-FFF2-40B4-BE49-F238E27FC236}">
                <a16:creationId xmlns:a16="http://schemas.microsoft.com/office/drawing/2014/main" id="{D9D63A5A-16FE-F24A-870B-F557C8D32CF9}"/>
              </a:ext>
            </a:extLst>
          </p:cNvPr>
          <p:cNvGrpSpPr/>
          <p:nvPr userDrawn="1"/>
        </p:nvGrpSpPr>
        <p:grpSpPr>
          <a:xfrm>
            <a:off x="457200" y="0"/>
            <a:ext cx="3042062" cy="1570384"/>
            <a:chOff x="435429" y="0"/>
            <a:chExt cx="3568535" cy="1842161"/>
          </a:xfrm>
        </p:grpSpPr>
        <p:sp>
          <p:nvSpPr>
            <p:cNvPr id="9" name="Rectangle 8">
              <a:extLst>
                <a:ext uri="{FF2B5EF4-FFF2-40B4-BE49-F238E27FC236}">
                  <a16:creationId xmlns:a16="http://schemas.microsoft.com/office/drawing/2014/main" id="{4699BD8B-51E7-1947-BE0D-6BB126A454B0}"/>
                </a:ext>
              </a:extLst>
            </p:cNvPr>
            <p:cNvSpPr/>
            <p:nvPr userDrawn="1"/>
          </p:nvSpPr>
          <p:spPr>
            <a:xfrm>
              <a:off x="435429" y="0"/>
              <a:ext cx="3568535" cy="1842161"/>
            </a:xfrm>
            <a:prstGeom prst="rect">
              <a:avLst/>
            </a:prstGeom>
            <a:solidFill>
              <a:schemeClr val="tx2">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pic>
          <p:nvPicPr>
            <p:cNvPr id="14" name="Picture 6" descr="NLGWhite.png">
              <a:extLst>
                <a:ext uri="{FF2B5EF4-FFF2-40B4-BE49-F238E27FC236}">
                  <a16:creationId xmlns:a16="http://schemas.microsoft.com/office/drawing/2014/main" id="{2959811B-57C4-A949-B27E-B00DE7A9FEBC}"/>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b="26183"/>
            <a:stretch/>
          </p:blipFill>
          <p:spPr bwMode="auto">
            <a:xfrm>
              <a:off x="802238" y="753686"/>
              <a:ext cx="2834917" cy="822961"/>
            </a:xfrm>
            <a:prstGeom prst="rect">
              <a:avLst/>
            </a:prstGeom>
            <a:noFill/>
            <a:ln w="9525">
              <a:noFill/>
              <a:miter lim="800000"/>
              <a:headEnd/>
              <a:tailEnd/>
            </a:ln>
          </p:spPr>
        </p:pic>
      </p:grpSp>
      <p:sp>
        <p:nvSpPr>
          <p:cNvPr id="10" name="TextBox 9">
            <a:extLst>
              <a:ext uri="{FF2B5EF4-FFF2-40B4-BE49-F238E27FC236}">
                <a16:creationId xmlns:a16="http://schemas.microsoft.com/office/drawing/2014/main" id="{CEA101F9-B594-F34F-BDD1-3FB73B393CB1}"/>
              </a:ext>
            </a:extLst>
          </p:cNvPr>
          <p:cNvSpPr txBox="1"/>
          <p:nvPr userDrawn="1"/>
        </p:nvSpPr>
        <p:spPr>
          <a:xfrm>
            <a:off x="1000351" y="6654430"/>
            <a:ext cx="1468529" cy="104644"/>
          </a:xfrm>
          <a:prstGeom prst="rect">
            <a:avLst/>
          </a:prstGeom>
          <a:noFill/>
        </p:spPr>
        <p:txBody>
          <a:bodyPr wrap="square" lIns="0" tIns="0" rIns="0" bIns="0" rtlCol="0">
            <a:spAutoFit/>
          </a:bodyPr>
          <a:lstStyle/>
          <a:p>
            <a:r>
              <a:rPr lang="en-US" sz="680" dirty="0">
                <a:solidFill>
                  <a:schemeClr val="bg2"/>
                </a:solidFill>
              </a:rPr>
              <a:t>|  Cat #103671(1217)</a:t>
            </a:r>
          </a:p>
        </p:txBody>
      </p:sp>
      <p:grpSp>
        <p:nvGrpSpPr>
          <p:cNvPr id="12" name="Group 11">
            <a:extLst>
              <a:ext uri="{FF2B5EF4-FFF2-40B4-BE49-F238E27FC236}">
                <a16:creationId xmlns:a16="http://schemas.microsoft.com/office/drawing/2014/main" id="{E1425B31-C45C-FC49-8F91-16EF38AAC564}"/>
              </a:ext>
            </a:extLst>
          </p:cNvPr>
          <p:cNvGrpSpPr/>
          <p:nvPr userDrawn="1"/>
        </p:nvGrpSpPr>
        <p:grpSpPr>
          <a:xfrm>
            <a:off x="125149" y="6620842"/>
            <a:ext cx="8936786" cy="215444"/>
            <a:chOff x="166862" y="6620840"/>
            <a:chExt cx="11915715" cy="215444"/>
          </a:xfrm>
        </p:grpSpPr>
        <p:sp>
          <p:nvSpPr>
            <p:cNvPr id="13" name="Date Placeholder 3">
              <a:extLst>
                <a:ext uri="{FF2B5EF4-FFF2-40B4-BE49-F238E27FC236}">
                  <a16:creationId xmlns:a16="http://schemas.microsoft.com/office/drawing/2014/main" id="{20DC03ED-547D-D34D-8A43-979BE01E9113}"/>
                </a:ext>
              </a:extLst>
            </p:cNvPr>
            <p:cNvSpPr txBox="1">
              <a:spLocks/>
            </p:cNvSpPr>
            <p:nvPr/>
          </p:nvSpPr>
          <p:spPr>
            <a:xfrm>
              <a:off x="9339377" y="6673688"/>
              <a:ext cx="2743200" cy="103875"/>
            </a:xfrm>
            <a:prstGeom prst="rect">
              <a:avLst/>
            </a:prstGeom>
          </p:spPr>
          <p:txBody>
            <a:bodyPr vert="horz" lIns="0" tIns="0" rIns="0" bIns="0" rtlCol="0" anchor="ctr">
              <a:spAutoFit/>
            </a:bodyPr>
            <a:lstStyle>
              <a:defPPr>
                <a:defRPr lang="en-US"/>
              </a:defPPr>
              <a:lvl1pPr marL="0" algn="l" defTabSz="914400" rtl="0" eaLnBrk="1" latinLnBrk="0" hangingPunct="1">
                <a:defRPr sz="900" kern="1200">
                  <a:solidFill>
                    <a:schemeClr val="bg1">
                      <a:lumMod val="60000"/>
                      <a:lumOff val="40000"/>
                    </a:schemeClr>
                  </a:solidFill>
                  <a:latin typeface="Open Sans" charset="0"/>
                  <a:ea typeface="Open Sans" charset="0"/>
                  <a:cs typeface="Open Sans"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675" b="0" i="0" dirty="0">
                  <a:solidFill>
                    <a:schemeClr val="bg2"/>
                  </a:solidFill>
                  <a:latin typeface="Arial" panose="020B0604020202020204" pitchFamily="34" charset="0"/>
                  <a:ea typeface="Open Sans Condensed Light" charset="0"/>
                  <a:cs typeface="Arial" panose="020B0604020202020204" pitchFamily="34" charset="0"/>
                </a:rPr>
                <a:t>Copyright © 2019</a:t>
              </a:r>
              <a:r>
                <a:rPr lang="en-US" sz="675" b="0" i="0" baseline="0" dirty="0">
                  <a:solidFill>
                    <a:schemeClr val="bg2"/>
                  </a:solidFill>
                  <a:latin typeface="Arial" panose="020B0604020202020204" pitchFamily="34" charset="0"/>
                  <a:ea typeface="Open Sans Condensed Light" charset="0"/>
                  <a:cs typeface="Arial" panose="020B0604020202020204" pitchFamily="34" charset="0"/>
                </a:rPr>
                <a:t> </a:t>
              </a:r>
              <a:r>
                <a:rPr lang="en-US" sz="675" b="0" i="0" dirty="0">
                  <a:solidFill>
                    <a:schemeClr val="bg2"/>
                  </a:solidFill>
                  <a:latin typeface="Arial" panose="020B0604020202020204" pitchFamily="34" charset="0"/>
                  <a:ea typeface="Open Sans Condensed Light" charset="0"/>
                  <a:cs typeface="Arial" panose="020B0604020202020204" pitchFamily="34" charset="0"/>
                </a:rPr>
                <a:t>National</a:t>
              </a:r>
              <a:r>
                <a:rPr lang="en-US" sz="675" b="0" i="0" baseline="0" dirty="0">
                  <a:solidFill>
                    <a:schemeClr val="bg2"/>
                  </a:solidFill>
                  <a:latin typeface="Arial" panose="020B0604020202020204" pitchFamily="34" charset="0"/>
                  <a:ea typeface="Open Sans Condensed Light" charset="0"/>
                  <a:cs typeface="Arial" panose="020B0604020202020204" pitchFamily="34" charset="0"/>
                </a:rPr>
                <a:t> Life Group</a:t>
              </a:r>
              <a:endParaRPr lang="en-US" sz="675" b="0" i="0" dirty="0">
                <a:solidFill>
                  <a:schemeClr val="bg2"/>
                </a:solidFill>
                <a:latin typeface="Arial" panose="020B0604020202020204" pitchFamily="34" charset="0"/>
                <a:ea typeface="Open Sans Condensed Light" charset="0"/>
                <a:cs typeface="Arial" panose="020B0604020202020204" pitchFamily="34" charset="0"/>
              </a:endParaRPr>
            </a:p>
          </p:txBody>
        </p:sp>
        <p:sp>
          <p:nvSpPr>
            <p:cNvPr id="15" name="TextBox 14">
              <a:extLst>
                <a:ext uri="{FF2B5EF4-FFF2-40B4-BE49-F238E27FC236}">
                  <a16:creationId xmlns:a16="http://schemas.microsoft.com/office/drawing/2014/main" id="{883A7130-17AB-D244-B7C8-BB7F483C103B}"/>
                </a:ext>
              </a:extLst>
            </p:cNvPr>
            <p:cNvSpPr txBox="1"/>
            <p:nvPr/>
          </p:nvSpPr>
          <p:spPr>
            <a:xfrm>
              <a:off x="4315381" y="6620840"/>
              <a:ext cx="3561232" cy="215444"/>
            </a:xfrm>
            <a:prstGeom prst="rect">
              <a:avLst/>
            </a:prstGeom>
            <a:noFill/>
          </p:spPr>
          <p:txBody>
            <a:bodyPr wrap="none" rtlCol="0">
              <a:spAutoFit/>
            </a:bodyPr>
            <a:lstStyle/>
            <a:p>
              <a:pPr marL="0" marR="0" indent="0" algn="l" defTabSz="914377" rtl="0" eaLnBrk="1" fontAlgn="base" latinLnBrk="0" hangingPunct="1">
                <a:lnSpc>
                  <a:spcPct val="100000"/>
                </a:lnSpc>
                <a:spcBef>
                  <a:spcPct val="0"/>
                </a:spcBef>
                <a:spcAft>
                  <a:spcPct val="0"/>
                </a:spcAft>
                <a:buClrTx/>
                <a:buSzTx/>
                <a:buFontTx/>
                <a:buNone/>
                <a:tabLst/>
                <a:defRPr/>
              </a:pPr>
              <a:r>
                <a:rPr lang="is-IS" sz="800" b="1" i="0" kern="1200" dirty="0">
                  <a:solidFill>
                    <a:schemeClr val="bg2"/>
                  </a:solidFill>
                  <a:latin typeface="Arial" panose="020B0604020202020204" pitchFamily="34" charset="0"/>
                  <a:ea typeface="Open Sans Condensed Light" charset="0"/>
                  <a:cs typeface="Arial" panose="020B0604020202020204" pitchFamily="34" charset="0"/>
                </a:rPr>
                <a:t> </a:t>
              </a:r>
              <a:r>
                <a:rPr lang="de-DE" sz="800" b="1" i="0" kern="1200" dirty="0" err="1">
                  <a:solidFill>
                    <a:schemeClr val="bg2"/>
                  </a:solidFill>
                  <a:latin typeface="Arial" panose="020B0604020202020204" pitchFamily="34" charset="0"/>
                  <a:ea typeface="Open Sans Condensed Light" charset="0"/>
                  <a:cs typeface="Arial" panose="020B0604020202020204" pitchFamily="34" charset="0"/>
                </a:rPr>
                <a:t>For</a:t>
              </a:r>
              <a:r>
                <a:rPr lang="de-DE" sz="800" b="1" i="0" kern="1200" dirty="0">
                  <a:solidFill>
                    <a:schemeClr val="bg2"/>
                  </a:solidFill>
                  <a:latin typeface="Arial" panose="020B0604020202020204" pitchFamily="34" charset="0"/>
                  <a:ea typeface="Open Sans Condensed Light" charset="0"/>
                  <a:cs typeface="Arial" panose="020B0604020202020204" pitchFamily="34" charset="0"/>
                </a:rPr>
                <a:t> Agent </a:t>
              </a:r>
              <a:r>
                <a:rPr lang="de-DE" sz="800" b="1" i="0" kern="1200" dirty="0" err="1">
                  <a:solidFill>
                    <a:schemeClr val="bg2"/>
                  </a:solidFill>
                  <a:latin typeface="Arial" panose="020B0604020202020204" pitchFamily="34" charset="0"/>
                  <a:ea typeface="Open Sans Condensed Light" charset="0"/>
                  <a:cs typeface="Arial" panose="020B0604020202020204" pitchFamily="34" charset="0"/>
                </a:rPr>
                <a:t>Use</a:t>
              </a:r>
              <a:r>
                <a:rPr lang="de-DE" sz="800" b="1" i="0" kern="1200" dirty="0">
                  <a:solidFill>
                    <a:schemeClr val="bg2"/>
                  </a:solidFill>
                  <a:latin typeface="Arial" panose="020B0604020202020204" pitchFamily="34" charset="0"/>
                  <a:ea typeface="Open Sans Condensed Light" charset="0"/>
                  <a:cs typeface="Arial" panose="020B0604020202020204" pitchFamily="34" charset="0"/>
                </a:rPr>
                <a:t> </a:t>
              </a:r>
              <a:r>
                <a:rPr lang="de-DE" sz="800" b="1" i="0" kern="1200" dirty="0" err="1">
                  <a:solidFill>
                    <a:schemeClr val="bg2"/>
                  </a:solidFill>
                  <a:latin typeface="Arial" panose="020B0604020202020204" pitchFamily="34" charset="0"/>
                  <a:ea typeface="Open Sans Condensed Light" charset="0"/>
                  <a:cs typeface="Arial" panose="020B0604020202020204" pitchFamily="34" charset="0"/>
                </a:rPr>
                <a:t>Only</a:t>
              </a:r>
              <a:r>
                <a:rPr lang="de-DE" sz="800" b="1" i="0" kern="1200" dirty="0">
                  <a:solidFill>
                    <a:schemeClr val="bg2"/>
                  </a:solidFill>
                  <a:latin typeface="Arial" panose="020B0604020202020204" pitchFamily="34" charset="0"/>
                  <a:ea typeface="Open Sans Condensed Light" charset="0"/>
                  <a:cs typeface="Arial" panose="020B0604020202020204" pitchFamily="34" charset="0"/>
                </a:rPr>
                <a:t> – Not </a:t>
              </a:r>
              <a:r>
                <a:rPr lang="de-DE" sz="800" b="1" i="0" kern="1200" dirty="0" err="1">
                  <a:solidFill>
                    <a:schemeClr val="bg2"/>
                  </a:solidFill>
                  <a:latin typeface="Arial" panose="020B0604020202020204" pitchFamily="34" charset="0"/>
                  <a:ea typeface="Open Sans Condensed Light" charset="0"/>
                  <a:cs typeface="Arial" panose="020B0604020202020204" pitchFamily="34" charset="0"/>
                </a:rPr>
                <a:t>For</a:t>
              </a:r>
              <a:r>
                <a:rPr lang="de-DE" sz="800" b="1" i="0" kern="1200" dirty="0">
                  <a:solidFill>
                    <a:schemeClr val="bg2"/>
                  </a:solidFill>
                  <a:latin typeface="Arial" panose="020B0604020202020204" pitchFamily="34" charset="0"/>
                  <a:ea typeface="Open Sans Condensed Light" charset="0"/>
                  <a:cs typeface="Arial" panose="020B0604020202020204" pitchFamily="34" charset="0"/>
                </a:rPr>
                <a:t> </a:t>
              </a:r>
              <a:r>
                <a:rPr lang="de-DE" sz="800" b="1" i="0" kern="1200" dirty="0" err="1">
                  <a:solidFill>
                    <a:schemeClr val="bg2"/>
                  </a:solidFill>
                  <a:latin typeface="Arial" panose="020B0604020202020204" pitchFamily="34" charset="0"/>
                  <a:ea typeface="Open Sans Condensed Light" charset="0"/>
                  <a:cs typeface="Arial" panose="020B0604020202020204" pitchFamily="34" charset="0"/>
                </a:rPr>
                <a:t>Use</a:t>
              </a:r>
              <a:r>
                <a:rPr lang="de-DE" sz="800" b="1" i="0" kern="1200" dirty="0">
                  <a:solidFill>
                    <a:schemeClr val="bg2"/>
                  </a:solidFill>
                  <a:latin typeface="Arial" panose="020B0604020202020204" pitchFamily="34" charset="0"/>
                  <a:ea typeface="Open Sans Condensed Light" charset="0"/>
                  <a:cs typeface="Arial" panose="020B0604020202020204" pitchFamily="34" charset="0"/>
                </a:rPr>
                <a:t> </a:t>
              </a:r>
              <a:r>
                <a:rPr lang="de-DE" sz="800" b="1" i="0" kern="1200" dirty="0" err="1">
                  <a:solidFill>
                    <a:schemeClr val="bg2"/>
                  </a:solidFill>
                  <a:latin typeface="Arial" panose="020B0604020202020204" pitchFamily="34" charset="0"/>
                  <a:ea typeface="Open Sans Condensed Light" charset="0"/>
                  <a:cs typeface="Arial" panose="020B0604020202020204" pitchFamily="34" charset="0"/>
                </a:rPr>
                <a:t>With</a:t>
              </a:r>
              <a:r>
                <a:rPr lang="de-DE" sz="800" b="1" i="0" kern="1200" dirty="0">
                  <a:solidFill>
                    <a:schemeClr val="bg2"/>
                  </a:solidFill>
                  <a:latin typeface="Arial" panose="020B0604020202020204" pitchFamily="34" charset="0"/>
                  <a:ea typeface="Open Sans Condensed Light" charset="0"/>
                  <a:cs typeface="Arial" panose="020B0604020202020204" pitchFamily="34" charset="0"/>
                </a:rPr>
                <a:t> The Public</a:t>
              </a:r>
            </a:p>
          </p:txBody>
        </p:sp>
        <p:sp>
          <p:nvSpPr>
            <p:cNvPr id="16" name="TextBox 15">
              <a:extLst>
                <a:ext uri="{FF2B5EF4-FFF2-40B4-BE49-F238E27FC236}">
                  <a16:creationId xmlns:a16="http://schemas.microsoft.com/office/drawing/2014/main" id="{C75BFF01-CFE8-734E-B653-005572B1DC03}"/>
                </a:ext>
              </a:extLst>
            </p:cNvPr>
            <p:cNvSpPr txBox="1"/>
            <p:nvPr userDrawn="1"/>
          </p:nvSpPr>
          <p:spPr>
            <a:xfrm>
              <a:off x="166862" y="6654429"/>
              <a:ext cx="1264369" cy="104644"/>
            </a:xfrm>
            <a:prstGeom prst="rect">
              <a:avLst/>
            </a:prstGeom>
            <a:noFill/>
          </p:spPr>
          <p:txBody>
            <a:bodyPr wrap="square" lIns="0" tIns="0" rIns="0" bIns="0" rtlCol="0">
              <a:spAutoFit/>
            </a:bodyPr>
            <a:lstStyle/>
            <a:p>
              <a:r>
                <a:rPr lang="en-US" sz="680" baseline="0" dirty="0">
                  <a:solidFill>
                    <a:schemeClr val="bg2"/>
                  </a:solidFill>
                  <a:latin typeface="Arial" panose="020B0604020202020204" pitchFamily="34" charset="0"/>
                  <a:cs typeface="Arial" panose="020B0604020202020204" pitchFamily="34" charset="0"/>
                </a:rPr>
                <a:t>TC#XXXXXX(MMYY)</a:t>
              </a:r>
              <a:endParaRPr lang="en-US" sz="680" dirty="0">
                <a:solidFill>
                  <a:schemeClr val="bg2"/>
                </a:solidFill>
                <a:latin typeface="Arial" panose="020B0604020202020204" pitchFamily="34" charset="0"/>
                <a:cs typeface="Arial" panose="020B0604020202020204" pitchFamily="34" charset="0"/>
              </a:endParaRPr>
            </a:p>
          </p:txBody>
        </p:sp>
      </p:grpSp>
    </p:spTree>
    <p:extLst>
      <p:ext uri="{BB962C8B-B14F-4D97-AF65-F5344CB8AC3E}">
        <p14:creationId xmlns:p14="http://schemas.microsoft.com/office/powerpoint/2010/main" val="37243031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aseline="0"/>
            </a:lvl1pPr>
          </a:lstStyle>
          <a:p>
            <a:r>
              <a:rPr lang="en-US"/>
              <a:t>Click to edit Master title style</a:t>
            </a:r>
            <a:endParaRPr lang="en-US" dirty="0"/>
          </a:p>
        </p:txBody>
      </p:sp>
      <p:sp>
        <p:nvSpPr>
          <p:cNvPr id="4" name="Content Placeholder 3">
            <a:extLst>
              <a:ext uri="{FF2B5EF4-FFF2-40B4-BE49-F238E27FC236}">
                <a16:creationId xmlns:a16="http://schemas.microsoft.com/office/drawing/2014/main" id="{CF37EBAA-3AE3-4290-A1ED-1934E8E5A9C6}"/>
              </a:ext>
            </a:extLst>
          </p:cNvPr>
          <p:cNvSpPr>
            <a:spLocks noGrp="1"/>
          </p:cNvSpPr>
          <p:nvPr>
            <p:ph sz="quarter" idx="10"/>
          </p:nvPr>
        </p:nvSpPr>
        <p:spPr>
          <a:xfrm>
            <a:off x="274319" y="1371600"/>
            <a:ext cx="8572500" cy="50292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7593533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5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aseline="0"/>
            </a:lvl1pPr>
          </a:lstStyle>
          <a:p>
            <a:r>
              <a:rPr lang="en-US"/>
              <a:t>Click to edit Master title style</a:t>
            </a:r>
            <a:endParaRPr lang="en-US" dirty="0"/>
          </a:p>
        </p:txBody>
      </p:sp>
      <p:sp>
        <p:nvSpPr>
          <p:cNvPr id="5" name="Table Placeholder 4">
            <a:extLst>
              <a:ext uri="{FF2B5EF4-FFF2-40B4-BE49-F238E27FC236}">
                <a16:creationId xmlns:a16="http://schemas.microsoft.com/office/drawing/2014/main" id="{23A9DD6B-F264-674E-A38F-469864A77A5F}"/>
              </a:ext>
            </a:extLst>
          </p:cNvPr>
          <p:cNvSpPr>
            <a:spLocks noGrp="1"/>
          </p:cNvSpPr>
          <p:nvPr>
            <p:ph type="tbl" sz="quarter" idx="10"/>
          </p:nvPr>
        </p:nvSpPr>
        <p:spPr>
          <a:xfrm>
            <a:off x="365125" y="1379538"/>
            <a:ext cx="8429625" cy="3865562"/>
          </a:xfrm>
        </p:spPr>
        <p:txBody>
          <a:bodyPr/>
          <a:lstStyle/>
          <a:p>
            <a:endParaRPr lang="en-US"/>
          </a:p>
        </p:txBody>
      </p:sp>
    </p:spTree>
    <p:extLst>
      <p:ext uri="{BB962C8B-B14F-4D97-AF65-F5344CB8AC3E}">
        <p14:creationId xmlns:p14="http://schemas.microsoft.com/office/powerpoint/2010/main" val="45996734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3" y="358170"/>
            <a:ext cx="9143999" cy="784830"/>
          </a:xfrm>
        </p:spPr>
        <p:txBody>
          <a:bodyPr/>
          <a:lstStyle>
            <a:lvl1pPr>
              <a:defRPr baseline="0"/>
            </a:lvl1pPr>
          </a:lstStyle>
          <a:p>
            <a:r>
              <a:rPr lang="en-US"/>
              <a:t>Click to edit Master title style</a:t>
            </a:r>
            <a:endParaRPr lang="en-US" dirty="0"/>
          </a:p>
        </p:txBody>
      </p:sp>
      <p:sp>
        <p:nvSpPr>
          <p:cNvPr id="5" name="Picture Placeholder 4">
            <a:extLst>
              <a:ext uri="{FF2B5EF4-FFF2-40B4-BE49-F238E27FC236}">
                <a16:creationId xmlns:a16="http://schemas.microsoft.com/office/drawing/2014/main" id="{DD2EAF35-0505-413D-9F7C-2EE103A4CE47}"/>
              </a:ext>
            </a:extLst>
          </p:cNvPr>
          <p:cNvSpPr>
            <a:spLocks noGrp="1"/>
          </p:cNvSpPr>
          <p:nvPr>
            <p:ph type="pic" sz="quarter" idx="11"/>
          </p:nvPr>
        </p:nvSpPr>
        <p:spPr>
          <a:xfrm>
            <a:off x="4648202" y="1143000"/>
            <a:ext cx="4495798" cy="5380630"/>
          </a:xfrm>
        </p:spPr>
        <p:txBody>
          <a:bodyPr/>
          <a:lstStyle/>
          <a:p>
            <a:endParaRPr lang="en-US"/>
          </a:p>
        </p:txBody>
      </p:sp>
      <p:sp>
        <p:nvSpPr>
          <p:cNvPr id="7" name="Text Placeholder 6">
            <a:extLst>
              <a:ext uri="{FF2B5EF4-FFF2-40B4-BE49-F238E27FC236}">
                <a16:creationId xmlns:a16="http://schemas.microsoft.com/office/drawing/2014/main" id="{C4CA738D-C47C-4F93-9905-1213B73040FB}"/>
              </a:ext>
            </a:extLst>
          </p:cNvPr>
          <p:cNvSpPr>
            <a:spLocks noGrp="1"/>
          </p:cNvSpPr>
          <p:nvPr>
            <p:ph type="body" sz="quarter" idx="12" hasCustomPrompt="1"/>
          </p:nvPr>
        </p:nvSpPr>
        <p:spPr>
          <a:xfrm>
            <a:off x="381000" y="1517685"/>
            <a:ext cx="533400" cy="475515"/>
          </a:xfrm>
          <a:solidFill>
            <a:schemeClr val="accent1"/>
          </a:solidFill>
        </p:spPr>
        <p:txBody>
          <a:bodyPr lIns="137160" tIns="91440" rIns="137160" bIns="91440" anchor="ctr" anchorCtr="0">
            <a:spAutoFit/>
          </a:bodyPr>
          <a:lstStyle>
            <a:lvl1pPr algn="ctr">
              <a:defRPr b="1">
                <a:solidFill>
                  <a:schemeClr val="bg2"/>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r>
              <a:rPr lang="en-US" dirty="0"/>
              <a:t>1</a:t>
            </a:r>
          </a:p>
        </p:txBody>
      </p:sp>
      <p:sp>
        <p:nvSpPr>
          <p:cNvPr id="8" name="Text Placeholder 6">
            <a:extLst>
              <a:ext uri="{FF2B5EF4-FFF2-40B4-BE49-F238E27FC236}">
                <a16:creationId xmlns:a16="http://schemas.microsoft.com/office/drawing/2014/main" id="{F81AE86E-AA01-4DB4-83A6-63089048A85B}"/>
              </a:ext>
            </a:extLst>
          </p:cNvPr>
          <p:cNvSpPr>
            <a:spLocks noGrp="1"/>
          </p:cNvSpPr>
          <p:nvPr>
            <p:ph type="body" sz="quarter" idx="13"/>
          </p:nvPr>
        </p:nvSpPr>
        <p:spPr>
          <a:xfrm>
            <a:off x="990600" y="1517686"/>
            <a:ext cx="3505200" cy="475515"/>
          </a:xfrm>
          <a:solidFill>
            <a:schemeClr val="bg1">
              <a:lumMod val="20000"/>
              <a:lumOff val="80000"/>
            </a:schemeClr>
          </a:solidFill>
        </p:spPr>
        <p:txBody>
          <a:bodyPr lIns="137160" tIns="91440" rIns="137160" bIns="91440" anchor="ctr" anchorCtr="0">
            <a:spAutoFit/>
          </a:bodyPr>
          <a:lstStyle>
            <a:lvl1pPr algn="l">
              <a:defRPr>
                <a:solidFill>
                  <a:schemeClr val="tx1"/>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endParaRPr lang="en-US" dirty="0"/>
          </a:p>
        </p:txBody>
      </p:sp>
      <p:sp>
        <p:nvSpPr>
          <p:cNvPr id="9" name="Text Placeholder 6">
            <a:extLst>
              <a:ext uri="{FF2B5EF4-FFF2-40B4-BE49-F238E27FC236}">
                <a16:creationId xmlns:a16="http://schemas.microsoft.com/office/drawing/2014/main" id="{F967D7C8-7ADB-499A-8993-4F9A99FB67DA}"/>
              </a:ext>
            </a:extLst>
          </p:cNvPr>
          <p:cNvSpPr>
            <a:spLocks noGrp="1"/>
          </p:cNvSpPr>
          <p:nvPr>
            <p:ph type="body" sz="quarter" idx="14" hasCustomPrompt="1"/>
          </p:nvPr>
        </p:nvSpPr>
        <p:spPr>
          <a:xfrm>
            <a:off x="381000" y="2127285"/>
            <a:ext cx="533400" cy="475515"/>
          </a:xfrm>
          <a:solidFill>
            <a:schemeClr val="accent1"/>
          </a:solidFill>
        </p:spPr>
        <p:txBody>
          <a:bodyPr lIns="137160" tIns="91440" rIns="137160" bIns="91440" anchor="ctr" anchorCtr="0">
            <a:spAutoFit/>
          </a:bodyPr>
          <a:lstStyle>
            <a:lvl1pPr algn="ctr">
              <a:defRPr b="1">
                <a:solidFill>
                  <a:schemeClr val="bg2"/>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r>
              <a:rPr lang="en-US" dirty="0"/>
              <a:t>2</a:t>
            </a:r>
          </a:p>
        </p:txBody>
      </p:sp>
      <p:sp>
        <p:nvSpPr>
          <p:cNvPr id="10" name="Text Placeholder 6">
            <a:extLst>
              <a:ext uri="{FF2B5EF4-FFF2-40B4-BE49-F238E27FC236}">
                <a16:creationId xmlns:a16="http://schemas.microsoft.com/office/drawing/2014/main" id="{88FB6503-5DF1-4B69-9C8B-B89BA39CE964}"/>
              </a:ext>
            </a:extLst>
          </p:cNvPr>
          <p:cNvSpPr>
            <a:spLocks noGrp="1"/>
          </p:cNvSpPr>
          <p:nvPr>
            <p:ph type="body" sz="quarter" idx="15"/>
          </p:nvPr>
        </p:nvSpPr>
        <p:spPr>
          <a:xfrm>
            <a:off x="990600" y="2127286"/>
            <a:ext cx="3505200" cy="475515"/>
          </a:xfrm>
          <a:solidFill>
            <a:schemeClr val="bg1">
              <a:lumMod val="20000"/>
              <a:lumOff val="80000"/>
            </a:schemeClr>
          </a:solidFill>
        </p:spPr>
        <p:txBody>
          <a:bodyPr lIns="137160" tIns="91440" rIns="137160" bIns="91440" anchor="ctr" anchorCtr="0">
            <a:spAutoFit/>
          </a:bodyPr>
          <a:lstStyle>
            <a:lvl1pPr algn="l">
              <a:defRPr>
                <a:solidFill>
                  <a:schemeClr val="tx1"/>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endParaRPr lang="en-US" dirty="0"/>
          </a:p>
        </p:txBody>
      </p:sp>
      <p:sp>
        <p:nvSpPr>
          <p:cNvPr id="11" name="Text Placeholder 6">
            <a:extLst>
              <a:ext uri="{FF2B5EF4-FFF2-40B4-BE49-F238E27FC236}">
                <a16:creationId xmlns:a16="http://schemas.microsoft.com/office/drawing/2014/main" id="{F231A76C-304F-4DD9-B766-6ABF243F8EC2}"/>
              </a:ext>
            </a:extLst>
          </p:cNvPr>
          <p:cNvSpPr>
            <a:spLocks noGrp="1"/>
          </p:cNvSpPr>
          <p:nvPr>
            <p:ph type="body" sz="quarter" idx="16" hasCustomPrompt="1"/>
          </p:nvPr>
        </p:nvSpPr>
        <p:spPr>
          <a:xfrm>
            <a:off x="381000" y="2736885"/>
            <a:ext cx="533400" cy="475515"/>
          </a:xfrm>
          <a:solidFill>
            <a:schemeClr val="accent1"/>
          </a:solidFill>
        </p:spPr>
        <p:txBody>
          <a:bodyPr lIns="137160" tIns="91440" rIns="137160" bIns="91440" anchor="ctr" anchorCtr="0">
            <a:spAutoFit/>
          </a:bodyPr>
          <a:lstStyle>
            <a:lvl1pPr algn="ctr">
              <a:defRPr b="1">
                <a:solidFill>
                  <a:schemeClr val="bg2"/>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r>
              <a:rPr lang="en-US" dirty="0"/>
              <a:t>3</a:t>
            </a:r>
          </a:p>
        </p:txBody>
      </p:sp>
      <p:sp>
        <p:nvSpPr>
          <p:cNvPr id="12" name="Text Placeholder 6">
            <a:extLst>
              <a:ext uri="{FF2B5EF4-FFF2-40B4-BE49-F238E27FC236}">
                <a16:creationId xmlns:a16="http://schemas.microsoft.com/office/drawing/2014/main" id="{558906C5-E67C-4005-B1CC-CF9B48E01490}"/>
              </a:ext>
            </a:extLst>
          </p:cNvPr>
          <p:cNvSpPr>
            <a:spLocks noGrp="1"/>
          </p:cNvSpPr>
          <p:nvPr>
            <p:ph type="body" sz="quarter" idx="17"/>
          </p:nvPr>
        </p:nvSpPr>
        <p:spPr>
          <a:xfrm>
            <a:off x="990600" y="2736886"/>
            <a:ext cx="3505200" cy="475515"/>
          </a:xfrm>
          <a:solidFill>
            <a:schemeClr val="bg1">
              <a:lumMod val="20000"/>
              <a:lumOff val="80000"/>
            </a:schemeClr>
          </a:solidFill>
        </p:spPr>
        <p:txBody>
          <a:bodyPr lIns="137160" tIns="91440" rIns="137160" bIns="91440" anchor="ctr" anchorCtr="0">
            <a:spAutoFit/>
          </a:bodyPr>
          <a:lstStyle>
            <a:lvl1pPr algn="l">
              <a:defRPr>
                <a:solidFill>
                  <a:schemeClr val="tx1"/>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endParaRPr lang="en-US" dirty="0"/>
          </a:p>
        </p:txBody>
      </p:sp>
      <p:sp>
        <p:nvSpPr>
          <p:cNvPr id="13" name="Text Placeholder 6">
            <a:extLst>
              <a:ext uri="{FF2B5EF4-FFF2-40B4-BE49-F238E27FC236}">
                <a16:creationId xmlns:a16="http://schemas.microsoft.com/office/drawing/2014/main" id="{B57E53FC-311F-4B55-8D83-06291EA9113D}"/>
              </a:ext>
            </a:extLst>
          </p:cNvPr>
          <p:cNvSpPr>
            <a:spLocks noGrp="1"/>
          </p:cNvSpPr>
          <p:nvPr>
            <p:ph type="body" sz="quarter" idx="18" hasCustomPrompt="1"/>
          </p:nvPr>
        </p:nvSpPr>
        <p:spPr>
          <a:xfrm>
            <a:off x="381000" y="3350496"/>
            <a:ext cx="533400" cy="475515"/>
          </a:xfrm>
          <a:solidFill>
            <a:schemeClr val="accent1"/>
          </a:solidFill>
        </p:spPr>
        <p:txBody>
          <a:bodyPr lIns="137160" tIns="91440" rIns="137160" bIns="91440" anchor="ctr" anchorCtr="0">
            <a:spAutoFit/>
          </a:bodyPr>
          <a:lstStyle>
            <a:lvl1pPr algn="ctr">
              <a:defRPr b="1">
                <a:solidFill>
                  <a:schemeClr val="bg2"/>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r>
              <a:rPr lang="en-US" dirty="0"/>
              <a:t>4</a:t>
            </a:r>
          </a:p>
        </p:txBody>
      </p:sp>
      <p:sp>
        <p:nvSpPr>
          <p:cNvPr id="14" name="Text Placeholder 6">
            <a:extLst>
              <a:ext uri="{FF2B5EF4-FFF2-40B4-BE49-F238E27FC236}">
                <a16:creationId xmlns:a16="http://schemas.microsoft.com/office/drawing/2014/main" id="{5C453FC5-87BA-4528-9A21-61C5A66EE4AF}"/>
              </a:ext>
            </a:extLst>
          </p:cNvPr>
          <p:cNvSpPr>
            <a:spLocks noGrp="1"/>
          </p:cNvSpPr>
          <p:nvPr>
            <p:ph type="body" sz="quarter" idx="19"/>
          </p:nvPr>
        </p:nvSpPr>
        <p:spPr>
          <a:xfrm>
            <a:off x="990600" y="3350497"/>
            <a:ext cx="3505200" cy="475515"/>
          </a:xfrm>
          <a:solidFill>
            <a:schemeClr val="bg1">
              <a:lumMod val="20000"/>
              <a:lumOff val="80000"/>
            </a:schemeClr>
          </a:solidFill>
        </p:spPr>
        <p:txBody>
          <a:bodyPr lIns="137160" tIns="91440" rIns="137160" bIns="91440" anchor="ctr" anchorCtr="0">
            <a:spAutoFit/>
          </a:bodyPr>
          <a:lstStyle>
            <a:lvl1pPr algn="l">
              <a:defRPr>
                <a:solidFill>
                  <a:schemeClr val="tx1"/>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endParaRPr lang="en-US" dirty="0"/>
          </a:p>
        </p:txBody>
      </p:sp>
    </p:spTree>
    <p:extLst>
      <p:ext uri="{BB962C8B-B14F-4D97-AF65-F5344CB8AC3E}">
        <p14:creationId xmlns:p14="http://schemas.microsoft.com/office/powerpoint/2010/main" val="160051864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4_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3" y="2286000"/>
            <a:ext cx="9143999" cy="784830"/>
          </a:xfrm>
        </p:spPr>
        <p:txBody>
          <a:bodyPr/>
          <a:lstStyle>
            <a:lvl1pPr>
              <a:defRPr baseline="0"/>
            </a:lvl1pPr>
          </a:lstStyle>
          <a:p>
            <a:r>
              <a:rPr lang="en-US"/>
              <a:t>Click to edit Master title style</a:t>
            </a:r>
            <a:endParaRPr lang="en-US" dirty="0"/>
          </a:p>
        </p:txBody>
      </p:sp>
      <p:sp>
        <p:nvSpPr>
          <p:cNvPr id="5" name="Picture Placeholder 4">
            <a:extLst>
              <a:ext uri="{FF2B5EF4-FFF2-40B4-BE49-F238E27FC236}">
                <a16:creationId xmlns:a16="http://schemas.microsoft.com/office/drawing/2014/main" id="{DD2EAF35-0505-413D-9F7C-2EE103A4CE47}"/>
              </a:ext>
            </a:extLst>
          </p:cNvPr>
          <p:cNvSpPr>
            <a:spLocks noGrp="1"/>
          </p:cNvSpPr>
          <p:nvPr>
            <p:ph type="pic" sz="quarter" idx="11"/>
          </p:nvPr>
        </p:nvSpPr>
        <p:spPr>
          <a:xfrm>
            <a:off x="0" y="0"/>
            <a:ext cx="9144000" cy="2286000"/>
          </a:xfrm>
        </p:spPr>
        <p:txBody>
          <a:bodyPr/>
          <a:lstStyle/>
          <a:p>
            <a:endParaRPr lang="en-US"/>
          </a:p>
        </p:txBody>
      </p:sp>
      <p:sp>
        <p:nvSpPr>
          <p:cNvPr id="7" name="Text Placeholder 6">
            <a:extLst>
              <a:ext uri="{FF2B5EF4-FFF2-40B4-BE49-F238E27FC236}">
                <a16:creationId xmlns:a16="http://schemas.microsoft.com/office/drawing/2014/main" id="{C4CA738D-C47C-4F93-9905-1213B73040FB}"/>
              </a:ext>
            </a:extLst>
          </p:cNvPr>
          <p:cNvSpPr>
            <a:spLocks noGrp="1"/>
          </p:cNvSpPr>
          <p:nvPr>
            <p:ph type="body" sz="quarter" idx="12" hasCustomPrompt="1"/>
          </p:nvPr>
        </p:nvSpPr>
        <p:spPr>
          <a:xfrm>
            <a:off x="381000" y="3305542"/>
            <a:ext cx="533400" cy="475515"/>
          </a:xfrm>
          <a:solidFill>
            <a:schemeClr val="accent1"/>
          </a:solidFill>
        </p:spPr>
        <p:txBody>
          <a:bodyPr lIns="137160" tIns="91440" rIns="137160" bIns="91440" anchor="ctr" anchorCtr="0">
            <a:spAutoFit/>
          </a:bodyPr>
          <a:lstStyle>
            <a:lvl1pPr algn="ctr">
              <a:defRPr b="1">
                <a:solidFill>
                  <a:schemeClr val="bg2"/>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r>
              <a:rPr lang="en-US" dirty="0"/>
              <a:t>1</a:t>
            </a:r>
          </a:p>
        </p:txBody>
      </p:sp>
      <p:sp>
        <p:nvSpPr>
          <p:cNvPr id="8" name="Text Placeholder 6">
            <a:extLst>
              <a:ext uri="{FF2B5EF4-FFF2-40B4-BE49-F238E27FC236}">
                <a16:creationId xmlns:a16="http://schemas.microsoft.com/office/drawing/2014/main" id="{F81AE86E-AA01-4DB4-83A6-63089048A85B}"/>
              </a:ext>
            </a:extLst>
          </p:cNvPr>
          <p:cNvSpPr>
            <a:spLocks noGrp="1"/>
          </p:cNvSpPr>
          <p:nvPr>
            <p:ph type="body" sz="quarter" idx="13"/>
          </p:nvPr>
        </p:nvSpPr>
        <p:spPr>
          <a:xfrm>
            <a:off x="990600" y="3305543"/>
            <a:ext cx="3505200" cy="475515"/>
          </a:xfrm>
          <a:solidFill>
            <a:schemeClr val="bg1">
              <a:lumMod val="20000"/>
              <a:lumOff val="80000"/>
            </a:schemeClr>
          </a:solidFill>
        </p:spPr>
        <p:txBody>
          <a:bodyPr lIns="137160" tIns="91440" rIns="137160" bIns="91440" anchor="ctr" anchorCtr="0">
            <a:spAutoFit/>
          </a:bodyPr>
          <a:lstStyle>
            <a:lvl1pPr algn="l">
              <a:defRPr>
                <a:solidFill>
                  <a:schemeClr val="tx1"/>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endParaRPr lang="en-US" dirty="0"/>
          </a:p>
        </p:txBody>
      </p:sp>
      <p:sp>
        <p:nvSpPr>
          <p:cNvPr id="9" name="Text Placeholder 6">
            <a:extLst>
              <a:ext uri="{FF2B5EF4-FFF2-40B4-BE49-F238E27FC236}">
                <a16:creationId xmlns:a16="http://schemas.microsoft.com/office/drawing/2014/main" id="{F967D7C8-7ADB-499A-8993-4F9A99FB67DA}"/>
              </a:ext>
            </a:extLst>
          </p:cNvPr>
          <p:cNvSpPr>
            <a:spLocks noGrp="1"/>
          </p:cNvSpPr>
          <p:nvPr>
            <p:ph type="body" sz="quarter" idx="14" hasCustomPrompt="1"/>
          </p:nvPr>
        </p:nvSpPr>
        <p:spPr>
          <a:xfrm>
            <a:off x="381000" y="3915142"/>
            <a:ext cx="533400" cy="475515"/>
          </a:xfrm>
          <a:solidFill>
            <a:schemeClr val="accent1"/>
          </a:solidFill>
        </p:spPr>
        <p:txBody>
          <a:bodyPr lIns="137160" tIns="91440" rIns="137160" bIns="91440" anchor="ctr" anchorCtr="0">
            <a:spAutoFit/>
          </a:bodyPr>
          <a:lstStyle>
            <a:lvl1pPr algn="ctr">
              <a:defRPr b="1">
                <a:solidFill>
                  <a:schemeClr val="bg2"/>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r>
              <a:rPr lang="en-US" dirty="0"/>
              <a:t>2</a:t>
            </a:r>
          </a:p>
        </p:txBody>
      </p:sp>
      <p:sp>
        <p:nvSpPr>
          <p:cNvPr id="10" name="Text Placeholder 6">
            <a:extLst>
              <a:ext uri="{FF2B5EF4-FFF2-40B4-BE49-F238E27FC236}">
                <a16:creationId xmlns:a16="http://schemas.microsoft.com/office/drawing/2014/main" id="{88FB6503-5DF1-4B69-9C8B-B89BA39CE964}"/>
              </a:ext>
            </a:extLst>
          </p:cNvPr>
          <p:cNvSpPr>
            <a:spLocks noGrp="1"/>
          </p:cNvSpPr>
          <p:nvPr>
            <p:ph type="body" sz="quarter" idx="15"/>
          </p:nvPr>
        </p:nvSpPr>
        <p:spPr>
          <a:xfrm>
            <a:off x="990600" y="3915143"/>
            <a:ext cx="3505200" cy="475515"/>
          </a:xfrm>
          <a:solidFill>
            <a:schemeClr val="bg1">
              <a:lumMod val="20000"/>
              <a:lumOff val="80000"/>
            </a:schemeClr>
          </a:solidFill>
        </p:spPr>
        <p:txBody>
          <a:bodyPr lIns="137160" tIns="91440" rIns="137160" bIns="91440" anchor="ctr" anchorCtr="0">
            <a:spAutoFit/>
          </a:bodyPr>
          <a:lstStyle>
            <a:lvl1pPr algn="l">
              <a:defRPr>
                <a:solidFill>
                  <a:schemeClr val="tx1"/>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endParaRPr lang="en-US" dirty="0"/>
          </a:p>
        </p:txBody>
      </p:sp>
      <p:sp>
        <p:nvSpPr>
          <p:cNvPr id="11" name="Text Placeholder 6">
            <a:extLst>
              <a:ext uri="{FF2B5EF4-FFF2-40B4-BE49-F238E27FC236}">
                <a16:creationId xmlns:a16="http://schemas.microsoft.com/office/drawing/2014/main" id="{F231A76C-304F-4DD9-B766-6ABF243F8EC2}"/>
              </a:ext>
            </a:extLst>
          </p:cNvPr>
          <p:cNvSpPr>
            <a:spLocks noGrp="1"/>
          </p:cNvSpPr>
          <p:nvPr>
            <p:ph type="body" sz="quarter" idx="16" hasCustomPrompt="1"/>
          </p:nvPr>
        </p:nvSpPr>
        <p:spPr>
          <a:xfrm>
            <a:off x="381000" y="4524742"/>
            <a:ext cx="533400" cy="475515"/>
          </a:xfrm>
          <a:solidFill>
            <a:schemeClr val="accent1"/>
          </a:solidFill>
        </p:spPr>
        <p:txBody>
          <a:bodyPr lIns="137160" tIns="91440" rIns="137160" bIns="91440" anchor="ctr" anchorCtr="0">
            <a:spAutoFit/>
          </a:bodyPr>
          <a:lstStyle>
            <a:lvl1pPr algn="ctr">
              <a:defRPr b="1">
                <a:solidFill>
                  <a:schemeClr val="bg2"/>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r>
              <a:rPr lang="en-US" dirty="0"/>
              <a:t>3</a:t>
            </a:r>
          </a:p>
        </p:txBody>
      </p:sp>
      <p:sp>
        <p:nvSpPr>
          <p:cNvPr id="12" name="Text Placeholder 6">
            <a:extLst>
              <a:ext uri="{FF2B5EF4-FFF2-40B4-BE49-F238E27FC236}">
                <a16:creationId xmlns:a16="http://schemas.microsoft.com/office/drawing/2014/main" id="{558906C5-E67C-4005-B1CC-CF9B48E01490}"/>
              </a:ext>
            </a:extLst>
          </p:cNvPr>
          <p:cNvSpPr>
            <a:spLocks noGrp="1"/>
          </p:cNvSpPr>
          <p:nvPr>
            <p:ph type="body" sz="quarter" idx="17"/>
          </p:nvPr>
        </p:nvSpPr>
        <p:spPr>
          <a:xfrm>
            <a:off x="990600" y="4524743"/>
            <a:ext cx="3505200" cy="475515"/>
          </a:xfrm>
          <a:solidFill>
            <a:schemeClr val="bg1">
              <a:lumMod val="20000"/>
              <a:lumOff val="80000"/>
            </a:schemeClr>
          </a:solidFill>
        </p:spPr>
        <p:txBody>
          <a:bodyPr lIns="137160" tIns="91440" rIns="137160" bIns="91440" anchor="ctr" anchorCtr="0">
            <a:spAutoFit/>
          </a:bodyPr>
          <a:lstStyle>
            <a:lvl1pPr algn="l">
              <a:defRPr>
                <a:solidFill>
                  <a:schemeClr val="tx1"/>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endParaRPr lang="en-US" dirty="0"/>
          </a:p>
        </p:txBody>
      </p:sp>
      <p:sp>
        <p:nvSpPr>
          <p:cNvPr id="13" name="Text Placeholder 6">
            <a:extLst>
              <a:ext uri="{FF2B5EF4-FFF2-40B4-BE49-F238E27FC236}">
                <a16:creationId xmlns:a16="http://schemas.microsoft.com/office/drawing/2014/main" id="{B57E53FC-311F-4B55-8D83-06291EA9113D}"/>
              </a:ext>
            </a:extLst>
          </p:cNvPr>
          <p:cNvSpPr>
            <a:spLocks noGrp="1"/>
          </p:cNvSpPr>
          <p:nvPr>
            <p:ph type="body" sz="quarter" idx="18" hasCustomPrompt="1"/>
          </p:nvPr>
        </p:nvSpPr>
        <p:spPr>
          <a:xfrm>
            <a:off x="381000" y="5138353"/>
            <a:ext cx="533400" cy="475515"/>
          </a:xfrm>
          <a:solidFill>
            <a:schemeClr val="accent1"/>
          </a:solidFill>
        </p:spPr>
        <p:txBody>
          <a:bodyPr lIns="137160" tIns="91440" rIns="137160" bIns="91440" anchor="ctr" anchorCtr="0">
            <a:spAutoFit/>
          </a:bodyPr>
          <a:lstStyle>
            <a:lvl1pPr algn="ctr">
              <a:defRPr b="1">
                <a:solidFill>
                  <a:schemeClr val="bg2"/>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r>
              <a:rPr lang="en-US" dirty="0"/>
              <a:t>4</a:t>
            </a:r>
          </a:p>
        </p:txBody>
      </p:sp>
      <p:sp>
        <p:nvSpPr>
          <p:cNvPr id="14" name="Text Placeholder 6">
            <a:extLst>
              <a:ext uri="{FF2B5EF4-FFF2-40B4-BE49-F238E27FC236}">
                <a16:creationId xmlns:a16="http://schemas.microsoft.com/office/drawing/2014/main" id="{5C453FC5-87BA-4528-9A21-61C5A66EE4AF}"/>
              </a:ext>
            </a:extLst>
          </p:cNvPr>
          <p:cNvSpPr>
            <a:spLocks noGrp="1"/>
          </p:cNvSpPr>
          <p:nvPr>
            <p:ph type="body" sz="quarter" idx="19"/>
          </p:nvPr>
        </p:nvSpPr>
        <p:spPr>
          <a:xfrm>
            <a:off x="990600" y="5138354"/>
            <a:ext cx="3505200" cy="475515"/>
          </a:xfrm>
          <a:solidFill>
            <a:schemeClr val="bg1">
              <a:lumMod val="20000"/>
              <a:lumOff val="80000"/>
            </a:schemeClr>
          </a:solidFill>
        </p:spPr>
        <p:txBody>
          <a:bodyPr lIns="137160" tIns="91440" rIns="137160" bIns="91440" anchor="ctr" anchorCtr="0">
            <a:spAutoFit/>
          </a:bodyPr>
          <a:lstStyle>
            <a:lvl1pPr algn="l">
              <a:defRPr>
                <a:solidFill>
                  <a:schemeClr val="tx1"/>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endParaRPr lang="en-US" dirty="0"/>
          </a:p>
        </p:txBody>
      </p:sp>
      <p:sp>
        <p:nvSpPr>
          <p:cNvPr id="15" name="Text Placeholder 6">
            <a:extLst>
              <a:ext uri="{FF2B5EF4-FFF2-40B4-BE49-F238E27FC236}">
                <a16:creationId xmlns:a16="http://schemas.microsoft.com/office/drawing/2014/main" id="{6EBB245C-C404-4C4A-970C-4467F7C9A3ED}"/>
              </a:ext>
            </a:extLst>
          </p:cNvPr>
          <p:cNvSpPr>
            <a:spLocks noGrp="1"/>
          </p:cNvSpPr>
          <p:nvPr>
            <p:ph type="body" sz="quarter" idx="20" hasCustomPrompt="1"/>
          </p:nvPr>
        </p:nvSpPr>
        <p:spPr>
          <a:xfrm>
            <a:off x="4648202" y="3315568"/>
            <a:ext cx="533400" cy="475515"/>
          </a:xfrm>
          <a:solidFill>
            <a:schemeClr val="accent1"/>
          </a:solidFill>
        </p:spPr>
        <p:txBody>
          <a:bodyPr lIns="137160" tIns="91440" rIns="137160" bIns="91440" anchor="ctr" anchorCtr="0">
            <a:spAutoFit/>
          </a:bodyPr>
          <a:lstStyle>
            <a:lvl1pPr algn="ctr">
              <a:defRPr b="1">
                <a:solidFill>
                  <a:schemeClr val="bg2"/>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r>
              <a:rPr lang="en-US" dirty="0"/>
              <a:t>5</a:t>
            </a:r>
          </a:p>
        </p:txBody>
      </p:sp>
      <p:sp>
        <p:nvSpPr>
          <p:cNvPr id="16" name="Text Placeholder 6">
            <a:extLst>
              <a:ext uri="{FF2B5EF4-FFF2-40B4-BE49-F238E27FC236}">
                <a16:creationId xmlns:a16="http://schemas.microsoft.com/office/drawing/2014/main" id="{0AA35773-A63A-4359-A8B3-D27CB9824F2A}"/>
              </a:ext>
            </a:extLst>
          </p:cNvPr>
          <p:cNvSpPr>
            <a:spLocks noGrp="1"/>
          </p:cNvSpPr>
          <p:nvPr>
            <p:ph type="body" sz="quarter" idx="21"/>
          </p:nvPr>
        </p:nvSpPr>
        <p:spPr>
          <a:xfrm>
            <a:off x="5257800" y="3315569"/>
            <a:ext cx="3507207" cy="475515"/>
          </a:xfrm>
          <a:solidFill>
            <a:schemeClr val="bg1">
              <a:lumMod val="20000"/>
              <a:lumOff val="80000"/>
            </a:schemeClr>
          </a:solidFill>
        </p:spPr>
        <p:txBody>
          <a:bodyPr lIns="137160" tIns="91440" rIns="137160" bIns="91440" anchor="ctr" anchorCtr="0">
            <a:spAutoFit/>
          </a:bodyPr>
          <a:lstStyle>
            <a:lvl1pPr algn="l">
              <a:defRPr>
                <a:solidFill>
                  <a:schemeClr val="tx1"/>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endParaRPr lang="en-US" dirty="0"/>
          </a:p>
        </p:txBody>
      </p:sp>
      <p:sp>
        <p:nvSpPr>
          <p:cNvPr id="17" name="Text Placeholder 6">
            <a:extLst>
              <a:ext uri="{FF2B5EF4-FFF2-40B4-BE49-F238E27FC236}">
                <a16:creationId xmlns:a16="http://schemas.microsoft.com/office/drawing/2014/main" id="{ABCEA28A-2020-4E9F-89CE-36BD072A24A6}"/>
              </a:ext>
            </a:extLst>
          </p:cNvPr>
          <p:cNvSpPr>
            <a:spLocks noGrp="1"/>
          </p:cNvSpPr>
          <p:nvPr>
            <p:ph type="body" sz="quarter" idx="22" hasCustomPrompt="1"/>
          </p:nvPr>
        </p:nvSpPr>
        <p:spPr>
          <a:xfrm>
            <a:off x="4648202" y="3925168"/>
            <a:ext cx="533400" cy="475515"/>
          </a:xfrm>
          <a:solidFill>
            <a:schemeClr val="accent1"/>
          </a:solidFill>
        </p:spPr>
        <p:txBody>
          <a:bodyPr lIns="137160" tIns="91440" rIns="137160" bIns="91440" anchor="ctr" anchorCtr="0">
            <a:spAutoFit/>
          </a:bodyPr>
          <a:lstStyle>
            <a:lvl1pPr algn="ctr">
              <a:defRPr b="1">
                <a:solidFill>
                  <a:schemeClr val="bg2"/>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r>
              <a:rPr lang="en-US" dirty="0"/>
              <a:t>6</a:t>
            </a:r>
          </a:p>
        </p:txBody>
      </p:sp>
      <p:sp>
        <p:nvSpPr>
          <p:cNvPr id="18" name="Text Placeholder 6">
            <a:extLst>
              <a:ext uri="{FF2B5EF4-FFF2-40B4-BE49-F238E27FC236}">
                <a16:creationId xmlns:a16="http://schemas.microsoft.com/office/drawing/2014/main" id="{F0F3A60E-3DE9-446D-94EC-CE3C87005CBD}"/>
              </a:ext>
            </a:extLst>
          </p:cNvPr>
          <p:cNvSpPr>
            <a:spLocks noGrp="1"/>
          </p:cNvSpPr>
          <p:nvPr>
            <p:ph type="body" sz="quarter" idx="23"/>
          </p:nvPr>
        </p:nvSpPr>
        <p:spPr>
          <a:xfrm>
            <a:off x="5257800" y="3925169"/>
            <a:ext cx="3507207" cy="475515"/>
          </a:xfrm>
          <a:solidFill>
            <a:schemeClr val="bg1">
              <a:lumMod val="20000"/>
              <a:lumOff val="80000"/>
            </a:schemeClr>
          </a:solidFill>
        </p:spPr>
        <p:txBody>
          <a:bodyPr lIns="137160" tIns="91440" rIns="137160" bIns="91440" anchor="ctr" anchorCtr="0">
            <a:spAutoFit/>
          </a:bodyPr>
          <a:lstStyle>
            <a:lvl1pPr algn="l">
              <a:defRPr>
                <a:solidFill>
                  <a:schemeClr val="tx1"/>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endParaRPr lang="en-US" dirty="0"/>
          </a:p>
        </p:txBody>
      </p:sp>
      <p:sp>
        <p:nvSpPr>
          <p:cNvPr id="19" name="Text Placeholder 6">
            <a:extLst>
              <a:ext uri="{FF2B5EF4-FFF2-40B4-BE49-F238E27FC236}">
                <a16:creationId xmlns:a16="http://schemas.microsoft.com/office/drawing/2014/main" id="{3D9BCA1D-C914-4048-BB8C-00D285D4968E}"/>
              </a:ext>
            </a:extLst>
          </p:cNvPr>
          <p:cNvSpPr>
            <a:spLocks noGrp="1"/>
          </p:cNvSpPr>
          <p:nvPr>
            <p:ph type="body" sz="quarter" idx="24" hasCustomPrompt="1"/>
          </p:nvPr>
        </p:nvSpPr>
        <p:spPr>
          <a:xfrm>
            <a:off x="4648202" y="4534768"/>
            <a:ext cx="533400" cy="475515"/>
          </a:xfrm>
          <a:solidFill>
            <a:schemeClr val="accent1"/>
          </a:solidFill>
        </p:spPr>
        <p:txBody>
          <a:bodyPr lIns="137160" tIns="91440" rIns="137160" bIns="91440" anchor="ctr" anchorCtr="0">
            <a:spAutoFit/>
          </a:bodyPr>
          <a:lstStyle>
            <a:lvl1pPr algn="ctr">
              <a:defRPr b="1">
                <a:solidFill>
                  <a:schemeClr val="bg2"/>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r>
              <a:rPr lang="en-US" dirty="0"/>
              <a:t>7</a:t>
            </a:r>
          </a:p>
        </p:txBody>
      </p:sp>
      <p:sp>
        <p:nvSpPr>
          <p:cNvPr id="20" name="Text Placeholder 6">
            <a:extLst>
              <a:ext uri="{FF2B5EF4-FFF2-40B4-BE49-F238E27FC236}">
                <a16:creationId xmlns:a16="http://schemas.microsoft.com/office/drawing/2014/main" id="{D39EFFD8-CBAE-48D0-ABF8-2E7CD8CC4AC2}"/>
              </a:ext>
            </a:extLst>
          </p:cNvPr>
          <p:cNvSpPr>
            <a:spLocks noGrp="1"/>
          </p:cNvSpPr>
          <p:nvPr>
            <p:ph type="body" sz="quarter" idx="25"/>
          </p:nvPr>
        </p:nvSpPr>
        <p:spPr>
          <a:xfrm>
            <a:off x="5257800" y="4534769"/>
            <a:ext cx="3507207" cy="475515"/>
          </a:xfrm>
          <a:solidFill>
            <a:schemeClr val="bg1">
              <a:lumMod val="20000"/>
              <a:lumOff val="80000"/>
            </a:schemeClr>
          </a:solidFill>
        </p:spPr>
        <p:txBody>
          <a:bodyPr lIns="137160" tIns="91440" rIns="137160" bIns="91440" anchor="ctr" anchorCtr="0">
            <a:spAutoFit/>
          </a:bodyPr>
          <a:lstStyle>
            <a:lvl1pPr algn="l">
              <a:defRPr>
                <a:solidFill>
                  <a:schemeClr val="tx1"/>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endParaRPr lang="en-US" dirty="0"/>
          </a:p>
        </p:txBody>
      </p:sp>
      <p:sp>
        <p:nvSpPr>
          <p:cNvPr id="21" name="Text Placeholder 6">
            <a:extLst>
              <a:ext uri="{FF2B5EF4-FFF2-40B4-BE49-F238E27FC236}">
                <a16:creationId xmlns:a16="http://schemas.microsoft.com/office/drawing/2014/main" id="{7C74B7B3-7181-4243-8334-C8DDAF339698}"/>
              </a:ext>
            </a:extLst>
          </p:cNvPr>
          <p:cNvSpPr>
            <a:spLocks noGrp="1"/>
          </p:cNvSpPr>
          <p:nvPr>
            <p:ph type="body" sz="quarter" idx="26" hasCustomPrompt="1"/>
          </p:nvPr>
        </p:nvSpPr>
        <p:spPr>
          <a:xfrm>
            <a:off x="4648202" y="5148379"/>
            <a:ext cx="533400" cy="475515"/>
          </a:xfrm>
          <a:solidFill>
            <a:schemeClr val="accent1"/>
          </a:solidFill>
        </p:spPr>
        <p:txBody>
          <a:bodyPr lIns="137160" tIns="91440" rIns="137160" bIns="91440" anchor="ctr" anchorCtr="0">
            <a:spAutoFit/>
          </a:bodyPr>
          <a:lstStyle>
            <a:lvl1pPr algn="ctr">
              <a:defRPr b="1">
                <a:solidFill>
                  <a:schemeClr val="bg2"/>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r>
              <a:rPr lang="en-US" dirty="0"/>
              <a:t>8</a:t>
            </a:r>
          </a:p>
        </p:txBody>
      </p:sp>
      <p:sp>
        <p:nvSpPr>
          <p:cNvPr id="22" name="Text Placeholder 6">
            <a:extLst>
              <a:ext uri="{FF2B5EF4-FFF2-40B4-BE49-F238E27FC236}">
                <a16:creationId xmlns:a16="http://schemas.microsoft.com/office/drawing/2014/main" id="{497B175A-F197-4861-B063-49EC87DF7005}"/>
              </a:ext>
            </a:extLst>
          </p:cNvPr>
          <p:cNvSpPr>
            <a:spLocks noGrp="1"/>
          </p:cNvSpPr>
          <p:nvPr>
            <p:ph type="body" sz="quarter" idx="27"/>
          </p:nvPr>
        </p:nvSpPr>
        <p:spPr>
          <a:xfrm>
            <a:off x="5257800" y="5148380"/>
            <a:ext cx="3507207" cy="475515"/>
          </a:xfrm>
          <a:solidFill>
            <a:schemeClr val="bg1">
              <a:lumMod val="20000"/>
              <a:lumOff val="80000"/>
            </a:schemeClr>
          </a:solidFill>
        </p:spPr>
        <p:txBody>
          <a:bodyPr lIns="137160" tIns="91440" rIns="137160" bIns="91440" anchor="ctr" anchorCtr="0">
            <a:spAutoFit/>
          </a:bodyPr>
          <a:lstStyle>
            <a:lvl1pPr algn="l">
              <a:defRPr>
                <a:solidFill>
                  <a:schemeClr val="tx1"/>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endParaRPr lang="en-US" dirty="0"/>
          </a:p>
        </p:txBody>
      </p:sp>
    </p:spTree>
    <p:extLst>
      <p:ext uri="{BB962C8B-B14F-4D97-AF65-F5344CB8AC3E}">
        <p14:creationId xmlns:p14="http://schemas.microsoft.com/office/powerpoint/2010/main" val="27633784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 y="368882"/>
            <a:ext cx="9143999" cy="784830"/>
          </a:xfrm>
          <a:prstGeom prst="rect">
            <a:avLst/>
          </a:prstGeom>
          <a:solidFill>
            <a:schemeClr val="tx2"/>
          </a:solidFill>
        </p:spPr>
        <p:txBody>
          <a:bodyPr vert="horz" lIns="365760" tIns="182880" rIns="365760" bIns="182880" rtlCol="0" anchor="b" anchorCtr="0">
            <a:spAutoFit/>
          </a:bodyPr>
          <a:lstStyle/>
          <a:p>
            <a:r>
              <a:rPr lang="en-US" dirty="0"/>
              <a:t>Click to edit Master title style</a:t>
            </a:r>
          </a:p>
        </p:txBody>
      </p:sp>
      <p:sp>
        <p:nvSpPr>
          <p:cNvPr id="3" name="Text Placeholder 2"/>
          <p:cNvSpPr>
            <a:spLocks noGrp="1"/>
          </p:cNvSpPr>
          <p:nvPr>
            <p:ph type="body" idx="1"/>
          </p:nvPr>
        </p:nvSpPr>
        <p:spPr>
          <a:xfrm>
            <a:off x="274320" y="1371599"/>
            <a:ext cx="8572500" cy="4937760"/>
          </a:xfrm>
          <a:prstGeom prst="rect">
            <a:avLst/>
          </a:prstGeom>
        </p:spPr>
        <p:txBody>
          <a:bodyPr vert="horz" lIns="0" tIns="0" rIns="0" bIns="0" rtlCol="0">
            <a:normAutofit/>
          </a:bodyPr>
          <a:lstStyle/>
          <a:p>
            <a:pPr lvl="0"/>
            <a:r>
              <a:rPr lang="en-US" dirty="0"/>
              <a:t>Click to edit Master text styles</a:t>
            </a:r>
          </a:p>
          <a:p>
            <a:pPr lvl="1"/>
            <a:r>
              <a:rPr lang="en-US" dirty="0"/>
              <a:t>Second level</a:t>
            </a:r>
          </a:p>
          <a:p>
            <a:pPr lvl="2"/>
            <a:r>
              <a:rPr lang="en-US" dirty="0"/>
              <a:t>Third level</a:t>
            </a:r>
          </a:p>
        </p:txBody>
      </p:sp>
      <p:sp>
        <p:nvSpPr>
          <p:cNvPr id="9" name="Date Placeholder 3"/>
          <p:cNvSpPr txBox="1">
            <a:spLocks/>
          </p:cNvSpPr>
          <p:nvPr/>
        </p:nvSpPr>
        <p:spPr>
          <a:xfrm>
            <a:off x="7004535" y="6673690"/>
            <a:ext cx="2057400" cy="103875"/>
          </a:xfrm>
          <a:prstGeom prst="rect">
            <a:avLst/>
          </a:prstGeom>
        </p:spPr>
        <p:txBody>
          <a:bodyPr vert="horz" lIns="0" tIns="0" rIns="0" bIns="0" rtlCol="0" anchor="ctr">
            <a:spAutoFit/>
          </a:bodyPr>
          <a:lstStyle>
            <a:defPPr>
              <a:defRPr lang="en-US"/>
            </a:defPPr>
            <a:lvl1pPr marL="0" algn="l" defTabSz="914400" rtl="0" eaLnBrk="1" latinLnBrk="0" hangingPunct="1">
              <a:defRPr sz="900" kern="1200">
                <a:solidFill>
                  <a:schemeClr val="bg1">
                    <a:lumMod val="60000"/>
                    <a:lumOff val="40000"/>
                  </a:schemeClr>
                </a:solidFill>
                <a:latin typeface="Open Sans" charset="0"/>
                <a:ea typeface="Open Sans" charset="0"/>
                <a:cs typeface="Open Sans"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675" b="0" i="0" dirty="0">
                <a:solidFill>
                  <a:schemeClr val="tx1"/>
                </a:solidFill>
                <a:latin typeface="Arial" panose="020B0604020202020204" pitchFamily="34" charset="0"/>
                <a:ea typeface="Open Sans Condensed Light" charset="0"/>
                <a:cs typeface="Arial" panose="020B0604020202020204" pitchFamily="34" charset="0"/>
              </a:rPr>
              <a:t>Copyright © 2020</a:t>
            </a:r>
            <a:r>
              <a:rPr lang="en-US" sz="675" b="0" i="0" baseline="0" dirty="0">
                <a:solidFill>
                  <a:schemeClr val="tx1"/>
                </a:solidFill>
                <a:latin typeface="Arial" panose="020B0604020202020204" pitchFamily="34" charset="0"/>
                <a:ea typeface="Open Sans Condensed Light" charset="0"/>
                <a:cs typeface="Arial" panose="020B0604020202020204" pitchFamily="34" charset="0"/>
              </a:rPr>
              <a:t> </a:t>
            </a:r>
            <a:r>
              <a:rPr lang="en-US" sz="675" b="0" i="0" dirty="0">
                <a:solidFill>
                  <a:schemeClr val="tx1"/>
                </a:solidFill>
                <a:latin typeface="Arial" panose="020B0604020202020204" pitchFamily="34" charset="0"/>
                <a:ea typeface="Open Sans Condensed Light" charset="0"/>
                <a:cs typeface="Arial" panose="020B0604020202020204" pitchFamily="34" charset="0"/>
              </a:rPr>
              <a:t>National</a:t>
            </a:r>
            <a:r>
              <a:rPr lang="en-US" sz="675" b="0" i="0" baseline="0" dirty="0">
                <a:solidFill>
                  <a:schemeClr val="tx1"/>
                </a:solidFill>
                <a:latin typeface="Arial" panose="020B0604020202020204" pitchFamily="34" charset="0"/>
                <a:ea typeface="Open Sans Condensed Light" charset="0"/>
                <a:cs typeface="Arial" panose="020B0604020202020204" pitchFamily="34" charset="0"/>
              </a:rPr>
              <a:t> Life Group</a:t>
            </a:r>
            <a:endParaRPr lang="en-US" sz="675" b="0" i="0" dirty="0">
              <a:solidFill>
                <a:schemeClr val="tx1"/>
              </a:solidFill>
              <a:latin typeface="Arial" panose="020B0604020202020204" pitchFamily="34" charset="0"/>
              <a:ea typeface="Open Sans Condensed Light" charset="0"/>
              <a:cs typeface="Arial" panose="020B0604020202020204" pitchFamily="34" charset="0"/>
            </a:endParaRPr>
          </a:p>
        </p:txBody>
      </p:sp>
      <p:sp>
        <p:nvSpPr>
          <p:cNvPr id="10" name="TextBox 9">
            <a:extLst>
              <a:ext uri="{FF2B5EF4-FFF2-40B4-BE49-F238E27FC236}">
                <a16:creationId xmlns:a16="http://schemas.microsoft.com/office/drawing/2014/main" id="{154A1D5C-324D-3F4D-9DF9-1321D036CFF6}"/>
              </a:ext>
            </a:extLst>
          </p:cNvPr>
          <p:cNvSpPr txBox="1"/>
          <p:nvPr userDrawn="1"/>
        </p:nvSpPr>
        <p:spPr>
          <a:xfrm>
            <a:off x="125149" y="6654431"/>
            <a:ext cx="2353891" cy="104644"/>
          </a:xfrm>
          <a:prstGeom prst="rect">
            <a:avLst/>
          </a:prstGeom>
          <a:noFill/>
        </p:spPr>
        <p:txBody>
          <a:bodyPr wrap="square" lIns="0" tIns="0" rIns="0" bIns="0"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lang="en-US" sz="680" kern="1200" dirty="0">
                <a:solidFill>
                  <a:schemeClr val="tx1"/>
                </a:solidFill>
                <a:effectLst/>
                <a:latin typeface="Arial" charset="0"/>
                <a:ea typeface="+mn-ea"/>
                <a:cs typeface="Arial" charset="0"/>
              </a:rPr>
              <a:t>TC116261(0820)3; TC116261(0820)3</a:t>
            </a:r>
          </a:p>
        </p:txBody>
      </p:sp>
    </p:spTree>
    <p:extLst>
      <p:ext uri="{BB962C8B-B14F-4D97-AF65-F5344CB8AC3E}">
        <p14:creationId xmlns:p14="http://schemas.microsoft.com/office/powerpoint/2010/main" val="3535726984"/>
      </p:ext>
    </p:extLst>
  </p:cSld>
  <p:clrMap bg1="lt1" tx1="dk1" bg2="lt2" tx2="dk2" accent1="accent1" accent2="accent2" accent3="accent3" accent4="accent4" accent5="accent5" accent6="accent6" hlink="hlink" folHlink="folHlink"/>
  <p:sldLayoutIdLst>
    <p:sldLayoutId id="2147487870" r:id="rId1"/>
    <p:sldLayoutId id="2147487882" r:id="rId2"/>
    <p:sldLayoutId id="2147487883" r:id="rId3"/>
    <p:sldLayoutId id="2147487884" r:id="rId4"/>
    <p:sldLayoutId id="2147487885" r:id="rId5"/>
    <p:sldLayoutId id="2147487871" r:id="rId6"/>
    <p:sldLayoutId id="2147487892" r:id="rId7"/>
    <p:sldLayoutId id="2147487889" r:id="rId8"/>
    <p:sldLayoutId id="2147487891" r:id="rId9"/>
    <p:sldLayoutId id="2147487881" r:id="rId10"/>
    <p:sldLayoutId id="2147487872" r:id="rId11"/>
    <p:sldLayoutId id="2147487880" r:id="rId12"/>
    <p:sldLayoutId id="2147487874" r:id="rId13"/>
    <p:sldLayoutId id="2147487890" r:id="rId14"/>
    <p:sldLayoutId id="2147487873" r:id="rId15"/>
    <p:sldLayoutId id="2147487888" r:id="rId16"/>
    <p:sldLayoutId id="2147487879" r:id="rId17"/>
    <p:sldLayoutId id="2147487877" r:id="rId18"/>
    <p:sldLayoutId id="2147487893" r:id="rId19"/>
    <p:sldLayoutId id="2147487894" r:id="rId20"/>
    <p:sldLayoutId id="2147487895" r:id="rId21"/>
    <p:sldLayoutId id="2147487896" r:id="rId22"/>
    <p:sldLayoutId id="2147487897" r:id="rId23"/>
    <p:sldLayoutId id="2147487898" r:id="rId24"/>
    <p:sldLayoutId id="2147487899" r:id="rId25"/>
  </p:sldLayoutIdLst>
  <p:txStyles>
    <p:titleStyle>
      <a:lvl1pPr marL="5955" indent="0" algn="l" defTabSz="685766" rtl="0" eaLnBrk="1" latinLnBrk="0" hangingPunct="1">
        <a:lnSpc>
          <a:spcPct val="90000"/>
        </a:lnSpc>
        <a:spcBef>
          <a:spcPct val="0"/>
        </a:spcBef>
        <a:buNone/>
        <a:tabLst/>
        <a:defRPr sz="3000" b="0" i="0" kern="1200">
          <a:solidFill>
            <a:schemeClr val="bg2"/>
          </a:solidFill>
          <a:latin typeface="Arial" panose="020B0604020202020204" pitchFamily="34" charset="0"/>
          <a:ea typeface="Open Sans Light" charset="0"/>
          <a:cs typeface="Arial" panose="020B0604020202020204" pitchFamily="34" charset="0"/>
        </a:defRPr>
      </a:lvl1pPr>
    </p:titleStyle>
    <p:bodyStyle>
      <a:lvl1pPr marL="0" indent="0" algn="l" defTabSz="685766" rtl="0" eaLnBrk="1" latinLnBrk="0" hangingPunct="1">
        <a:lnSpc>
          <a:spcPct val="90000"/>
        </a:lnSpc>
        <a:spcBef>
          <a:spcPts val="751"/>
        </a:spcBef>
        <a:buFont typeface="Arial"/>
        <a:buNone/>
        <a:defRPr sz="2100" b="0" i="0" kern="1200">
          <a:solidFill>
            <a:schemeClr val="tx1"/>
          </a:solidFill>
          <a:latin typeface="Arial" panose="020B0604020202020204" pitchFamily="34" charset="0"/>
          <a:ea typeface="Open Sans" charset="0"/>
          <a:cs typeface="Arial" panose="020B0604020202020204" pitchFamily="34" charset="0"/>
        </a:defRPr>
      </a:lvl1pPr>
      <a:lvl2pPr marL="514324" indent="-171442" algn="l" defTabSz="685766" rtl="0" eaLnBrk="1" latinLnBrk="0" hangingPunct="1">
        <a:lnSpc>
          <a:spcPct val="90000"/>
        </a:lnSpc>
        <a:spcBef>
          <a:spcPts val="375"/>
        </a:spcBef>
        <a:buClr>
          <a:schemeClr val="tx2"/>
        </a:buClr>
        <a:buFont typeface="Arial"/>
        <a:buChar char="•"/>
        <a:defRPr sz="1800" b="0" i="0" kern="1200">
          <a:solidFill>
            <a:schemeClr val="tx1"/>
          </a:solidFill>
          <a:latin typeface="Arial" panose="020B0604020202020204" pitchFamily="34" charset="0"/>
          <a:ea typeface="Open Sans Light" charset="0"/>
          <a:cs typeface="Arial" panose="020B0604020202020204" pitchFamily="34" charset="0"/>
        </a:defRPr>
      </a:lvl2pPr>
      <a:lvl3pPr marL="857207" indent="-171442" algn="l" defTabSz="685766" rtl="0" eaLnBrk="1" latinLnBrk="0" hangingPunct="1">
        <a:lnSpc>
          <a:spcPct val="90000"/>
        </a:lnSpc>
        <a:spcBef>
          <a:spcPts val="375"/>
        </a:spcBef>
        <a:buClr>
          <a:schemeClr val="tx2"/>
        </a:buClr>
        <a:buFont typeface=".AppleSystemUIFont" charset="-120"/>
        <a:buChar char="–"/>
        <a:defRPr sz="1500" b="0" i="0" kern="1200">
          <a:solidFill>
            <a:schemeClr val="tx1"/>
          </a:solidFill>
          <a:latin typeface="Arial" panose="020B0604020202020204" pitchFamily="34" charset="0"/>
          <a:ea typeface="Open Sans Light" charset="0"/>
          <a:cs typeface="Arial" panose="020B0604020202020204" pitchFamily="34" charset="0"/>
        </a:defRPr>
      </a:lvl3pPr>
      <a:lvl4pPr marL="1200090" indent="-171442" algn="l" defTabSz="685766" rtl="0" eaLnBrk="1" latinLnBrk="0" hangingPunct="1">
        <a:lnSpc>
          <a:spcPct val="90000"/>
        </a:lnSpc>
        <a:spcBef>
          <a:spcPts val="375"/>
        </a:spcBef>
        <a:buFont typeface="Arial"/>
        <a:buChar char="•"/>
        <a:defRPr sz="1351" b="0" i="0" kern="1200">
          <a:solidFill>
            <a:schemeClr val="tx1"/>
          </a:solidFill>
          <a:latin typeface="Open Sans Light" charset="0"/>
          <a:ea typeface="Open Sans Light" charset="0"/>
          <a:cs typeface="Open Sans Light" charset="0"/>
        </a:defRPr>
      </a:lvl4pPr>
      <a:lvl5pPr marL="1542973" indent="-171442" algn="l" defTabSz="685766" rtl="0" eaLnBrk="1" latinLnBrk="0" hangingPunct="1">
        <a:lnSpc>
          <a:spcPct val="90000"/>
        </a:lnSpc>
        <a:spcBef>
          <a:spcPts val="375"/>
        </a:spcBef>
        <a:buFont typeface="Arial"/>
        <a:buChar char="•"/>
        <a:defRPr sz="1351" b="0" i="0" kern="1200">
          <a:solidFill>
            <a:schemeClr val="tx1"/>
          </a:solidFill>
          <a:latin typeface="Open Sans Light" charset="0"/>
          <a:ea typeface="Open Sans Light" charset="0"/>
          <a:cs typeface="Open Sans Light" charset="0"/>
        </a:defRPr>
      </a:lvl5pPr>
      <a:lvl6pPr marL="1885856" indent="-171442" algn="l" defTabSz="685766" rtl="0" eaLnBrk="1" latinLnBrk="0" hangingPunct="1">
        <a:lnSpc>
          <a:spcPct val="90000"/>
        </a:lnSpc>
        <a:spcBef>
          <a:spcPts val="375"/>
        </a:spcBef>
        <a:buFont typeface="Arial"/>
        <a:buChar char="•"/>
        <a:defRPr sz="1351" kern="1200">
          <a:solidFill>
            <a:schemeClr val="tx1"/>
          </a:solidFill>
          <a:latin typeface="+mn-lt"/>
          <a:ea typeface="+mn-ea"/>
          <a:cs typeface="+mn-cs"/>
        </a:defRPr>
      </a:lvl6pPr>
      <a:lvl7pPr marL="2228739" indent="-171442" algn="l" defTabSz="685766" rtl="0" eaLnBrk="1" latinLnBrk="0" hangingPunct="1">
        <a:lnSpc>
          <a:spcPct val="90000"/>
        </a:lnSpc>
        <a:spcBef>
          <a:spcPts val="375"/>
        </a:spcBef>
        <a:buFont typeface="Arial"/>
        <a:buChar char="•"/>
        <a:defRPr sz="1351" kern="1200">
          <a:solidFill>
            <a:schemeClr val="tx1"/>
          </a:solidFill>
          <a:latin typeface="+mn-lt"/>
          <a:ea typeface="+mn-ea"/>
          <a:cs typeface="+mn-cs"/>
        </a:defRPr>
      </a:lvl7pPr>
      <a:lvl8pPr marL="2571622" indent="-171442" algn="l" defTabSz="685766" rtl="0" eaLnBrk="1" latinLnBrk="0" hangingPunct="1">
        <a:lnSpc>
          <a:spcPct val="90000"/>
        </a:lnSpc>
        <a:spcBef>
          <a:spcPts val="375"/>
        </a:spcBef>
        <a:buFont typeface="Arial"/>
        <a:buChar char="•"/>
        <a:defRPr sz="1351" kern="1200">
          <a:solidFill>
            <a:schemeClr val="tx1"/>
          </a:solidFill>
          <a:latin typeface="+mn-lt"/>
          <a:ea typeface="+mn-ea"/>
          <a:cs typeface="+mn-cs"/>
        </a:defRPr>
      </a:lvl8pPr>
      <a:lvl9pPr marL="2914504" indent="-171442" algn="l" defTabSz="685766" rtl="0" eaLnBrk="1" latinLnBrk="0" hangingPunct="1">
        <a:lnSpc>
          <a:spcPct val="90000"/>
        </a:lnSpc>
        <a:spcBef>
          <a:spcPts val="375"/>
        </a:spcBef>
        <a:buFont typeface="Arial"/>
        <a:buChar char="•"/>
        <a:defRPr sz="1351" kern="1200">
          <a:solidFill>
            <a:schemeClr val="tx1"/>
          </a:solidFill>
          <a:latin typeface="+mn-lt"/>
          <a:ea typeface="+mn-ea"/>
          <a:cs typeface="+mn-cs"/>
        </a:defRPr>
      </a:lvl9pPr>
    </p:bodyStyle>
    <p:otherStyle>
      <a:defPPr>
        <a:defRPr lang="en-US"/>
      </a:defPPr>
      <a:lvl1pPr marL="0" algn="l" defTabSz="685766" rtl="0" eaLnBrk="1" latinLnBrk="0" hangingPunct="1">
        <a:defRPr sz="1351" kern="1200">
          <a:solidFill>
            <a:schemeClr val="tx1"/>
          </a:solidFill>
          <a:latin typeface="+mn-lt"/>
          <a:ea typeface="+mn-ea"/>
          <a:cs typeface="+mn-cs"/>
        </a:defRPr>
      </a:lvl1pPr>
      <a:lvl2pPr marL="342883" algn="l" defTabSz="685766" rtl="0" eaLnBrk="1" latinLnBrk="0" hangingPunct="1">
        <a:defRPr sz="1351" kern="1200">
          <a:solidFill>
            <a:schemeClr val="tx1"/>
          </a:solidFill>
          <a:latin typeface="+mn-lt"/>
          <a:ea typeface="+mn-ea"/>
          <a:cs typeface="+mn-cs"/>
        </a:defRPr>
      </a:lvl2pPr>
      <a:lvl3pPr marL="685766" algn="l" defTabSz="685766" rtl="0" eaLnBrk="1" latinLnBrk="0" hangingPunct="1">
        <a:defRPr sz="1351" kern="1200">
          <a:solidFill>
            <a:schemeClr val="tx1"/>
          </a:solidFill>
          <a:latin typeface="+mn-lt"/>
          <a:ea typeface="+mn-ea"/>
          <a:cs typeface="+mn-cs"/>
        </a:defRPr>
      </a:lvl3pPr>
      <a:lvl4pPr marL="1028649" algn="l" defTabSz="685766" rtl="0" eaLnBrk="1" latinLnBrk="0" hangingPunct="1">
        <a:defRPr sz="1351" kern="1200">
          <a:solidFill>
            <a:schemeClr val="tx1"/>
          </a:solidFill>
          <a:latin typeface="+mn-lt"/>
          <a:ea typeface="+mn-ea"/>
          <a:cs typeface="+mn-cs"/>
        </a:defRPr>
      </a:lvl4pPr>
      <a:lvl5pPr marL="1371532" algn="l" defTabSz="685766" rtl="0" eaLnBrk="1" latinLnBrk="0" hangingPunct="1">
        <a:defRPr sz="1351" kern="1200">
          <a:solidFill>
            <a:schemeClr val="tx1"/>
          </a:solidFill>
          <a:latin typeface="+mn-lt"/>
          <a:ea typeface="+mn-ea"/>
          <a:cs typeface="+mn-cs"/>
        </a:defRPr>
      </a:lvl5pPr>
      <a:lvl6pPr marL="1714414" algn="l" defTabSz="685766" rtl="0" eaLnBrk="1" latinLnBrk="0" hangingPunct="1">
        <a:defRPr sz="1351" kern="1200">
          <a:solidFill>
            <a:schemeClr val="tx1"/>
          </a:solidFill>
          <a:latin typeface="+mn-lt"/>
          <a:ea typeface="+mn-ea"/>
          <a:cs typeface="+mn-cs"/>
        </a:defRPr>
      </a:lvl6pPr>
      <a:lvl7pPr marL="2057297" algn="l" defTabSz="685766" rtl="0" eaLnBrk="1" latinLnBrk="0" hangingPunct="1">
        <a:defRPr sz="1351" kern="1200">
          <a:solidFill>
            <a:schemeClr val="tx1"/>
          </a:solidFill>
          <a:latin typeface="+mn-lt"/>
          <a:ea typeface="+mn-ea"/>
          <a:cs typeface="+mn-cs"/>
        </a:defRPr>
      </a:lvl7pPr>
      <a:lvl8pPr marL="2400180" algn="l" defTabSz="685766" rtl="0" eaLnBrk="1" latinLnBrk="0" hangingPunct="1">
        <a:defRPr sz="1351" kern="1200">
          <a:solidFill>
            <a:schemeClr val="tx1"/>
          </a:solidFill>
          <a:latin typeface="+mn-lt"/>
          <a:ea typeface="+mn-ea"/>
          <a:cs typeface="+mn-cs"/>
        </a:defRPr>
      </a:lvl8pPr>
      <a:lvl9pPr marL="2743063" algn="l" defTabSz="685766" rtl="0" eaLnBrk="1" latinLnBrk="0" hangingPunct="1">
        <a:defRPr sz="1351"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2.xml"/><Relationship Id="rId1" Type="http://schemas.openxmlformats.org/officeDocument/2006/relationships/slideLayout" Target="../slideLayouts/slideLayout6.xml"/><Relationship Id="rId4" Type="http://schemas.openxmlformats.org/officeDocument/2006/relationships/image" Target="../media/image12.jpeg"/></Relationships>
</file>

<file path=ppt/slides/_rels/slide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xml"/><Relationship Id="rId1" Type="http://schemas.openxmlformats.org/officeDocument/2006/relationships/slideLayout" Target="../slideLayouts/slideLayout6.xml"/><Relationship Id="rId4" Type="http://schemas.openxmlformats.org/officeDocument/2006/relationships/image" Target="../media/image14.png"/></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6.xml"/><Relationship Id="rId7" Type="http://schemas.openxmlformats.org/officeDocument/2006/relationships/image" Target="../media/image17.png"/><Relationship Id="rId2" Type="http://schemas.openxmlformats.org/officeDocument/2006/relationships/tags" Target="../tags/tag2.xml"/><Relationship Id="rId1" Type="http://schemas.openxmlformats.org/officeDocument/2006/relationships/tags" Target="../tags/tag1.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notesSlide" Target="../notesSlides/notesSlide4.xml"/></Relationships>
</file>

<file path=ppt/slides/_rels/slide6.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notesSlide" Target="../notesSlides/notesSlide5.xml"/><Relationship Id="rId7" Type="http://schemas.openxmlformats.org/officeDocument/2006/relationships/diagramColors" Target="../diagrams/colors1.xml"/><Relationship Id="rId2" Type="http://schemas.openxmlformats.org/officeDocument/2006/relationships/slideLayout" Target="../slideLayouts/slideLayout11.xml"/><Relationship Id="rId1" Type="http://schemas.openxmlformats.org/officeDocument/2006/relationships/tags" Target="../tags/tag6.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tags" Target="../tags/tag8.xml"/><Relationship Id="rId1" Type="http://schemas.openxmlformats.org/officeDocument/2006/relationships/tags" Target="../tags/tag7.xml"/><Relationship Id="rId5" Type="http://schemas.openxmlformats.org/officeDocument/2006/relationships/image" Target="../media/image18.png"/><Relationship Id="rId4" Type="http://schemas.openxmlformats.org/officeDocument/2006/relationships/notesSlide" Target="../notesSlides/notesSlide6.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B62BFE-53C5-7A41-9A11-6D712DEE906B}"/>
              </a:ext>
            </a:extLst>
          </p:cNvPr>
          <p:cNvSpPr>
            <a:spLocks noGrp="1"/>
          </p:cNvSpPr>
          <p:nvPr>
            <p:ph type="ctrTitle"/>
          </p:nvPr>
        </p:nvSpPr>
        <p:spPr>
          <a:xfrm>
            <a:off x="457200" y="2382783"/>
            <a:ext cx="8686802" cy="867930"/>
          </a:xfrm>
        </p:spPr>
        <p:txBody>
          <a:bodyPr/>
          <a:lstStyle/>
          <a:p>
            <a:r>
              <a:rPr lang="en-US" sz="3600" dirty="0"/>
              <a:t>Is It Time To Convert Your Term Policy?</a:t>
            </a:r>
          </a:p>
        </p:txBody>
      </p:sp>
    </p:spTree>
    <p:extLst>
      <p:ext uri="{BB962C8B-B14F-4D97-AF65-F5344CB8AC3E}">
        <p14:creationId xmlns:p14="http://schemas.microsoft.com/office/powerpoint/2010/main" val="426966202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D0D6C4-4D84-4302-8369-15AE3E029627}"/>
              </a:ext>
            </a:extLst>
          </p:cNvPr>
          <p:cNvSpPr>
            <a:spLocks noGrp="1"/>
          </p:cNvSpPr>
          <p:nvPr>
            <p:ph type="title"/>
          </p:nvPr>
        </p:nvSpPr>
        <p:spPr>
          <a:xfrm>
            <a:off x="3" y="451981"/>
            <a:ext cx="9143999" cy="701731"/>
          </a:xfrm>
        </p:spPr>
        <p:txBody>
          <a:bodyPr/>
          <a:lstStyle/>
          <a:p>
            <a:r>
              <a:rPr lang="en-US" sz="2400" dirty="0"/>
              <a:t>How Long Will You Need Life Insurance Protection For?</a:t>
            </a:r>
          </a:p>
        </p:txBody>
      </p:sp>
      <p:sp>
        <p:nvSpPr>
          <p:cNvPr id="5" name="Rectangle 4">
            <a:extLst>
              <a:ext uri="{FF2B5EF4-FFF2-40B4-BE49-F238E27FC236}">
                <a16:creationId xmlns:a16="http://schemas.microsoft.com/office/drawing/2014/main" id="{63D8EEEC-0104-4EF6-B1E4-29990FD80705}"/>
              </a:ext>
            </a:extLst>
          </p:cNvPr>
          <p:cNvSpPr/>
          <p:nvPr/>
        </p:nvSpPr>
        <p:spPr>
          <a:xfrm>
            <a:off x="1" y="3925463"/>
            <a:ext cx="9144000" cy="18991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6" name="Rectangle: Rounded Corners 5">
            <a:extLst>
              <a:ext uri="{FF2B5EF4-FFF2-40B4-BE49-F238E27FC236}">
                <a16:creationId xmlns:a16="http://schemas.microsoft.com/office/drawing/2014/main" id="{EE57932E-D028-4E06-BCD4-2900C5E29891}"/>
              </a:ext>
            </a:extLst>
          </p:cNvPr>
          <p:cNvSpPr/>
          <p:nvPr/>
        </p:nvSpPr>
        <p:spPr>
          <a:xfrm>
            <a:off x="1429416" y="3777109"/>
            <a:ext cx="2123681" cy="814930"/>
          </a:xfrm>
          <a:prstGeom prst="round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tIns="137160" rtlCol="0" anchor="t" anchorCtr="0"/>
          <a:lstStyle/>
          <a:p>
            <a:pPr algn="ctr"/>
            <a:r>
              <a:rPr lang="en-US" sz="1350" b="1" dirty="0">
                <a:solidFill>
                  <a:schemeClr val="bg2"/>
                </a:solidFill>
              </a:rPr>
              <a:t>TERM</a:t>
            </a:r>
            <a:endParaRPr lang="en-US" sz="900" b="1" dirty="0">
              <a:solidFill>
                <a:schemeClr val="bg2"/>
              </a:solidFill>
            </a:endParaRPr>
          </a:p>
        </p:txBody>
      </p:sp>
      <p:sp>
        <p:nvSpPr>
          <p:cNvPr id="15" name="Title 1">
            <a:extLst>
              <a:ext uri="{FF2B5EF4-FFF2-40B4-BE49-F238E27FC236}">
                <a16:creationId xmlns:a16="http://schemas.microsoft.com/office/drawing/2014/main" id="{3A79DD34-3768-4A27-A5BE-87BF1BED0111}"/>
              </a:ext>
            </a:extLst>
          </p:cNvPr>
          <p:cNvSpPr txBox="1">
            <a:spLocks/>
          </p:cNvSpPr>
          <p:nvPr/>
        </p:nvSpPr>
        <p:spPr>
          <a:xfrm>
            <a:off x="1" y="3016254"/>
            <a:ext cx="4571999" cy="463973"/>
          </a:xfrm>
          <a:prstGeom prst="rect">
            <a:avLst/>
          </a:prstGeom>
          <a:solidFill>
            <a:schemeClr val="bg1">
              <a:lumMod val="20000"/>
              <a:lumOff val="80000"/>
            </a:schemeClr>
          </a:solidFill>
        </p:spPr>
        <p:txBody>
          <a:bodyPr vert="horz" wrap="square" lIns="274320" tIns="137160" rIns="137160" bIns="137160" rtlCol="0" anchor="b" anchorCtr="0">
            <a:spAutoFit/>
          </a:bodyPr>
          <a:lstStyle>
            <a:lvl1pPr marL="5955" indent="0" algn="l" defTabSz="685766" rtl="0" eaLnBrk="1" latinLnBrk="0" hangingPunct="1">
              <a:lnSpc>
                <a:spcPct val="90000"/>
              </a:lnSpc>
              <a:spcBef>
                <a:spcPct val="0"/>
              </a:spcBef>
              <a:buNone/>
              <a:tabLst/>
              <a:defRPr sz="3000" b="0" i="0" kern="1200" baseline="0">
                <a:solidFill>
                  <a:schemeClr val="bg2"/>
                </a:solidFill>
                <a:latin typeface="+mj-lt"/>
                <a:ea typeface="Open Sans Light" charset="0"/>
                <a:cs typeface="Open Sans Light" charset="0"/>
              </a:defRPr>
            </a:lvl1pPr>
          </a:lstStyle>
          <a:p>
            <a:pPr algn="ctr" fontAlgn="auto">
              <a:spcAft>
                <a:spcPts val="0"/>
              </a:spcAft>
            </a:pPr>
            <a:r>
              <a:rPr lang="en-US" sz="1350" dirty="0">
                <a:solidFill>
                  <a:schemeClr val="tx1"/>
                </a:solidFill>
              </a:rPr>
              <a:t>You may have the protection you need today.</a:t>
            </a:r>
          </a:p>
        </p:txBody>
      </p:sp>
      <p:sp>
        <p:nvSpPr>
          <p:cNvPr id="16" name="Title 1">
            <a:extLst>
              <a:ext uri="{FF2B5EF4-FFF2-40B4-BE49-F238E27FC236}">
                <a16:creationId xmlns:a16="http://schemas.microsoft.com/office/drawing/2014/main" id="{694CB734-4C8B-444D-8C00-4248C5763EF5}"/>
              </a:ext>
            </a:extLst>
          </p:cNvPr>
          <p:cNvSpPr txBox="1">
            <a:spLocks/>
          </p:cNvSpPr>
          <p:nvPr/>
        </p:nvSpPr>
        <p:spPr>
          <a:xfrm>
            <a:off x="4634391" y="3016254"/>
            <a:ext cx="4509610" cy="463973"/>
          </a:xfrm>
          <a:prstGeom prst="rect">
            <a:avLst/>
          </a:prstGeom>
          <a:solidFill>
            <a:schemeClr val="bg1">
              <a:lumMod val="20000"/>
              <a:lumOff val="80000"/>
            </a:schemeClr>
          </a:solidFill>
        </p:spPr>
        <p:txBody>
          <a:bodyPr vert="horz" wrap="square" lIns="274320" tIns="137160" rIns="274320" bIns="137160" rtlCol="0" anchor="b" anchorCtr="0">
            <a:spAutoFit/>
          </a:bodyPr>
          <a:lstStyle>
            <a:lvl1pPr marL="5955" indent="0" algn="l" defTabSz="685766" rtl="0" eaLnBrk="1" latinLnBrk="0" hangingPunct="1">
              <a:lnSpc>
                <a:spcPct val="90000"/>
              </a:lnSpc>
              <a:spcBef>
                <a:spcPct val="0"/>
              </a:spcBef>
              <a:buNone/>
              <a:tabLst/>
              <a:defRPr sz="3000" b="0" i="0" kern="1200" baseline="0">
                <a:solidFill>
                  <a:schemeClr val="bg2"/>
                </a:solidFill>
                <a:latin typeface="+mj-lt"/>
                <a:ea typeface="Open Sans Light" charset="0"/>
                <a:cs typeface="Open Sans Light" charset="0"/>
              </a:defRPr>
            </a:lvl1pPr>
          </a:lstStyle>
          <a:p>
            <a:pPr algn="ctr" fontAlgn="auto">
              <a:spcAft>
                <a:spcPts val="0"/>
              </a:spcAft>
            </a:pPr>
            <a:r>
              <a:rPr lang="en-US" sz="1350" dirty="0">
                <a:solidFill>
                  <a:schemeClr val="tx1"/>
                </a:solidFill>
              </a:rPr>
              <a:t>Will you need protection down the road?</a:t>
            </a:r>
          </a:p>
        </p:txBody>
      </p:sp>
      <p:sp>
        <p:nvSpPr>
          <p:cNvPr id="3" name="Rectangle 2">
            <a:extLst>
              <a:ext uri="{FF2B5EF4-FFF2-40B4-BE49-F238E27FC236}">
                <a16:creationId xmlns:a16="http://schemas.microsoft.com/office/drawing/2014/main" id="{9A614503-3ADD-46DA-84DB-C5AB10C31396}"/>
              </a:ext>
            </a:extLst>
          </p:cNvPr>
          <p:cNvSpPr/>
          <p:nvPr/>
        </p:nvSpPr>
        <p:spPr>
          <a:xfrm>
            <a:off x="6234642" y="3331699"/>
            <a:ext cx="1614267" cy="1396536"/>
          </a:xfrm>
          <a:prstGeom prst="rect">
            <a:avLst/>
          </a:prstGeom>
          <a:noFill/>
        </p:spPr>
        <p:txBody>
          <a:bodyPr wrap="square" lIns="68580" tIns="34290" rIns="68580" bIns="34290">
            <a:spAutoFit/>
          </a:bodyPr>
          <a:lstStyle/>
          <a:p>
            <a:pPr algn="ctr"/>
            <a:r>
              <a:rPr lang="en-US" sz="8625" b="1" dirty="0">
                <a:ln w="25400">
                  <a:solidFill>
                    <a:schemeClr val="bg2"/>
                  </a:solidFill>
                </a:ln>
                <a:solidFill>
                  <a:schemeClr val="accent1"/>
                </a:solidFill>
              </a:rPr>
              <a:t>?</a:t>
            </a:r>
          </a:p>
        </p:txBody>
      </p:sp>
      <p:graphicFrame>
        <p:nvGraphicFramePr>
          <p:cNvPr id="9" name="Table 8">
            <a:extLst>
              <a:ext uri="{FF2B5EF4-FFF2-40B4-BE49-F238E27FC236}">
                <a16:creationId xmlns:a16="http://schemas.microsoft.com/office/drawing/2014/main" id="{FB4D0BDA-2F96-BA45-8E9A-BEA2F5BCF23B}"/>
              </a:ext>
            </a:extLst>
          </p:cNvPr>
          <p:cNvGraphicFramePr>
            <a:graphicFrameLocks noGrp="1"/>
          </p:cNvGraphicFramePr>
          <p:nvPr>
            <p:extLst>
              <p:ext uri="{D42A27DB-BD31-4B8C-83A1-F6EECF244321}">
                <p14:modId xmlns:p14="http://schemas.microsoft.com/office/powerpoint/2010/main" val="300261931"/>
              </p:ext>
            </p:extLst>
          </p:nvPr>
        </p:nvGraphicFramePr>
        <p:xfrm>
          <a:off x="0" y="4182010"/>
          <a:ext cx="9144005" cy="370840"/>
        </p:xfrm>
        <a:graphic>
          <a:graphicData uri="http://schemas.openxmlformats.org/drawingml/2006/table">
            <a:tbl>
              <a:tblPr firstRow="1" bandRow="1">
                <a:tableStyleId>{5C22544A-7EE6-4342-B048-85BDC9FD1C3A}</a:tableStyleId>
              </a:tblPr>
              <a:tblGrid>
                <a:gridCol w="703385">
                  <a:extLst>
                    <a:ext uri="{9D8B030D-6E8A-4147-A177-3AD203B41FA5}">
                      <a16:colId xmlns:a16="http://schemas.microsoft.com/office/drawing/2014/main" val="1067191366"/>
                    </a:ext>
                  </a:extLst>
                </a:gridCol>
                <a:gridCol w="703385">
                  <a:extLst>
                    <a:ext uri="{9D8B030D-6E8A-4147-A177-3AD203B41FA5}">
                      <a16:colId xmlns:a16="http://schemas.microsoft.com/office/drawing/2014/main" val="1237462026"/>
                    </a:ext>
                  </a:extLst>
                </a:gridCol>
                <a:gridCol w="703385">
                  <a:extLst>
                    <a:ext uri="{9D8B030D-6E8A-4147-A177-3AD203B41FA5}">
                      <a16:colId xmlns:a16="http://schemas.microsoft.com/office/drawing/2014/main" val="4189188199"/>
                    </a:ext>
                  </a:extLst>
                </a:gridCol>
                <a:gridCol w="703385">
                  <a:extLst>
                    <a:ext uri="{9D8B030D-6E8A-4147-A177-3AD203B41FA5}">
                      <a16:colId xmlns:a16="http://schemas.microsoft.com/office/drawing/2014/main" val="1615395494"/>
                    </a:ext>
                  </a:extLst>
                </a:gridCol>
                <a:gridCol w="703385">
                  <a:extLst>
                    <a:ext uri="{9D8B030D-6E8A-4147-A177-3AD203B41FA5}">
                      <a16:colId xmlns:a16="http://schemas.microsoft.com/office/drawing/2014/main" val="1660125744"/>
                    </a:ext>
                  </a:extLst>
                </a:gridCol>
                <a:gridCol w="703385">
                  <a:extLst>
                    <a:ext uri="{9D8B030D-6E8A-4147-A177-3AD203B41FA5}">
                      <a16:colId xmlns:a16="http://schemas.microsoft.com/office/drawing/2014/main" val="2350281938"/>
                    </a:ext>
                  </a:extLst>
                </a:gridCol>
                <a:gridCol w="703385">
                  <a:extLst>
                    <a:ext uri="{9D8B030D-6E8A-4147-A177-3AD203B41FA5}">
                      <a16:colId xmlns:a16="http://schemas.microsoft.com/office/drawing/2014/main" val="3736443890"/>
                    </a:ext>
                  </a:extLst>
                </a:gridCol>
                <a:gridCol w="703385">
                  <a:extLst>
                    <a:ext uri="{9D8B030D-6E8A-4147-A177-3AD203B41FA5}">
                      <a16:colId xmlns:a16="http://schemas.microsoft.com/office/drawing/2014/main" val="2185714160"/>
                    </a:ext>
                  </a:extLst>
                </a:gridCol>
                <a:gridCol w="703385">
                  <a:extLst>
                    <a:ext uri="{9D8B030D-6E8A-4147-A177-3AD203B41FA5}">
                      <a16:colId xmlns:a16="http://schemas.microsoft.com/office/drawing/2014/main" val="489143993"/>
                    </a:ext>
                  </a:extLst>
                </a:gridCol>
                <a:gridCol w="703385">
                  <a:extLst>
                    <a:ext uri="{9D8B030D-6E8A-4147-A177-3AD203B41FA5}">
                      <a16:colId xmlns:a16="http://schemas.microsoft.com/office/drawing/2014/main" val="4066433857"/>
                    </a:ext>
                  </a:extLst>
                </a:gridCol>
                <a:gridCol w="703385">
                  <a:extLst>
                    <a:ext uri="{9D8B030D-6E8A-4147-A177-3AD203B41FA5}">
                      <a16:colId xmlns:a16="http://schemas.microsoft.com/office/drawing/2014/main" val="3091169911"/>
                    </a:ext>
                  </a:extLst>
                </a:gridCol>
                <a:gridCol w="703385">
                  <a:extLst>
                    <a:ext uri="{9D8B030D-6E8A-4147-A177-3AD203B41FA5}">
                      <a16:colId xmlns:a16="http://schemas.microsoft.com/office/drawing/2014/main" val="4291121267"/>
                    </a:ext>
                  </a:extLst>
                </a:gridCol>
                <a:gridCol w="703385">
                  <a:extLst>
                    <a:ext uri="{9D8B030D-6E8A-4147-A177-3AD203B41FA5}">
                      <a16:colId xmlns:a16="http://schemas.microsoft.com/office/drawing/2014/main" val="3171803533"/>
                    </a:ext>
                  </a:extLst>
                </a:gridCol>
              </a:tblGrid>
              <a:tr h="370840">
                <a:tc>
                  <a:txBody>
                    <a:bodyPr/>
                    <a:lstStyle/>
                    <a:p>
                      <a:pPr algn="ctr"/>
                      <a:r>
                        <a:rPr lang="en-US" b="0" dirty="0">
                          <a:solidFill>
                            <a:schemeClr val="tx1"/>
                          </a:solidFill>
                        </a:rPr>
                        <a:t>Age</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b="0" dirty="0">
                          <a:solidFill>
                            <a:schemeClr val="tx1"/>
                          </a:solidFill>
                        </a:rPr>
                        <a:t>30</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b="0" dirty="0">
                          <a:solidFill>
                            <a:schemeClr val="bg2"/>
                          </a:solidFill>
                        </a:rPr>
                        <a:t>35</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b="0" dirty="0">
                          <a:solidFill>
                            <a:schemeClr val="bg2"/>
                          </a:solidFill>
                        </a:rPr>
                        <a:t>40</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b="0" dirty="0">
                          <a:solidFill>
                            <a:schemeClr val="bg2"/>
                          </a:solidFill>
                        </a:rPr>
                        <a:t>45</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b="0" dirty="0">
                          <a:solidFill>
                            <a:schemeClr val="tx1"/>
                          </a:solidFill>
                        </a:rPr>
                        <a:t>50</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b="0" dirty="0">
                          <a:solidFill>
                            <a:schemeClr val="tx1"/>
                          </a:solidFill>
                        </a:rPr>
                        <a:t>55</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b="0" dirty="0">
                          <a:solidFill>
                            <a:schemeClr val="tx1"/>
                          </a:solidFill>
                        </a:rPr>
                        <a:t>60</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b="0" dirty="0">
                          <a:solidFill>
                            <a:schemeClr val="tx1"/>
                          </a:solidFill>
                        </a:rPr>
                        <a:t>65</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b="0" dirty="0">
                          <a:solidFill>
                            <a:schemeClr val="tx1"/>
                          </a:solidFill>
                        </a:rPr>
                        <a:t>70</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b="0" dirty="0">
                          <a:solidFill>
                            <a:schemeClr val="tx1"/>
                          </a:solidFill>
                        </a:rPr>
                        <a:t>75</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b="0" dirty="0">
                          <a:solidFill>
                            <a:schemeClr val="tx1"/>
                          </a:solidFill>
                        </a:rPr>
                        <a:t>80</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b="0" dirty="0">
                          <a:solidFill>
                            <a:schemeClr val="tx1"/>
                          </a:solidFill>
                        </a:rPr>
                        <a:t>85</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056960547"/>
                  </a:ext>
                </a:extLst>
              </a:tr>
            </a:tbl>
          </a:graphicData>
        </a:graphic>
      </p:graphicFrame>
      <p:sp>
        <p:nvSpPr>
          <p:cNvPr id="11" name="Rectangle 10">
            <a:extLst>
              <a:ext uri="{FF2B5EF4-FFF2-40B4-BE49-F238E27FC236}">
                <a16:creationId xmlns:a16="http://schemas.microsoft.com/office/drawing/2014/main" id="{C8F2EEF4-24C8-7F44-89B6-3CD408D2B09E}"/>
              </a:ext>
            </a:extLst>
          </p:cNvPr>
          <p:cNvSpPr/>
          <p:nvPr/>
        </p:nvSpPr>
        <p:spPr>
          <a:xfrm>
            <a:off x="205255" y="1460622"/>
            <a:ext cx="8703613" cy="1231106"/>
          </a:xfrm>
          <a:prstGeom prst="rect">
            <a:avLst/>
          </a:prstGeom>
        </p:spPr>
        <p:txBody>
          <a:bodyPr wrap="square">
            <a:spAutoFit/>
          </a:bodyPr>
          <a:lstStyle/>
          <a:p>
            <a:r>
              <a:rPr lang="en-US" sz="2000" b="1" dirty="0">
                <a:solidFill>
                  <a:schemeClr val="accent1"/>
                </a:solidFill>
              </a:rPr>
              <a:t>Do you have a need for...?</a:t>
            </a:r>
          </a:p>
          <a:p>
            <a:pPr marL="171450" indent="-171450">
              <a:buFont typeface="Arial" panose="020B0604020202020204" pitchFamily="34" charset="0"/>
              <a:buChar char="•"/>
            </a:pPr>
            <a:r>
              <a:rPr lang="en-US" sz="1800" dirty="0"/>
              <a:t>Income Protection</a:t>
            </a:r>
          </a:p>
          <a:p>
            <a:pPr marL="171450" indent="-171450">
              <a:buFont typeface="Arial" panose="020B0604020202020204" pitchFamily="34" charset="0"/>
              <a:buChar char="•"/>
            </a:pPr>
            <a:r>
              <a:rPr lang="en-US" sz="1800" dirty="0"/>
              <a:t>Potential for Additional Retirement Accumulation</a:t>
            </a:r>
          </a:p>
          <a:p>
            <a:pPr marL="171450" indent="-171450">
              <a:buFont typeface="Arial" panose="020B0604020202020204" pitchFamily="34" charset="0"/>
              <a:buChar char="•"/>
            </a:pPr>
            <a:r>
              <a:rPr lang="en-US" sz="1800" dirty="0"/>
              <a:t>Cash Value Accumulation Protected from Market Risk</a:t>
            </a:r>
          </a:p>
        </p:txBody>
      </p:sp>
      <p:sp>
        <p:nvSpPr>
          <p:cNvPr id="12" name="TextBox 11">
            <a:extLst>
              <a:ext uri="{FF2B5EF4-FFF2-40B4-BE49-F238E27FC236}">
                <a16:creationId xmlns:a16="http://schemas.microsoft.com/office/drawing/2014/main" id="{02F5E4E6-9EBC-7647-A369-2B1DB1733044}"/>
              </a:ext>
            </a:extLst>
          </p:cNvPr>
          <p:cNvSpPr txBox="1"/>
          <p:nvPr/>
        </p:nvSpPr>
        <p:spPr>
          <a:xfrm>
            <a:off x="4245429" y="2194560"/>
            <a:ext cx="0" cy="0"/>
          </a:xfrm>
          <a:prstGeom prst="rect">
            <a:avLst/>
          </a:prstGeom>
          <a:solidFill>
            <a:schemeClr val="bg2">
              <a:lumMod val="95000"/>
            </a:schemeClr>
          </a:solidFill>
          <a:ln w="38100">
            <a:noFill/>
            <a:bevel/>
          </a:ln>
        </p:spPr>
        <p:txBody>
          <a:bodyPr vert="horz" wrap="none" lIns="457200" tIns="182880" rIns="457200" bIns="182880" rtlCol="0" anchor="b" anchorCtr="0">
            <a:noAutofit/>
          </a:bodyPr>
          <a:lstStyle/>
          <a:p>
            <a:pPr fontAlgn="auto">
              <a:spcAft>
                <a:spcPts val="0"/>
              </a:spcAft>
            </a:pPr>
            <a:endParaRPr lang="en-US" sz="1600" dirty="0"/>
          </a:p>
        </p:txBody>
      </p:sp>
    </p:spTree>
    <p:extLst>
      <p:ext uri="{BB962C8B-B14F-4D97-AF65-F5344CB8AC3E}">
        <p14:creationId xmlns:p14="http://schemas.microsoft.com/office/powerpoint/2010/main" val="137094491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D0D6C4-4D84-4302-8369-15AE3E029627}"/>
              </a:ext>
            </a:extLst>
          </p:cNvPr>
          <p:cNvSpPr>
            <a:spLocks noGrp="1"/>
          </p:cNvSpPr>
          <p:nvPr>
            <p:ph type="title"/>
          </p:nvPr>
        </p:nvSpPr>
        <p:spPr/>
        <p:txBody>
          <a:bodyPr/>
          <a:lstStyle/>
          <a:p>
            <a:r>
              <a:rPr lang="en-US" dirty="0"/>
              <a:t>How has your heath changed?</a:t>
            </a:r>
          </a:p>
        </p:txBody>
      </p:sp>
      <p:sp>
        <p:nvSpPr>
          <p:cNvPr id="18" name="Rectangle 17">
            <a:extLst>
              <a:ext uri="{FF2B5EF4-FFF2-40B4-BE49-F238E27FC236}">
                <a16:creationId xmlns:a16="http://schemas.microsoft.com/office/drawing/2014/main" id="{2D2AA787-D66D-6A49-9BFC-8292668E0832}"/>
              </a:ext>
            </a:extLst>
          </p:cNvPr>
          <p:cNvSpPr/>
          <p:nvPr/>
        </p:nvSpPr>
        <p:spPr>
          <a:xfrm>
            <a:off x="1" y="3251940"/>
            <a:ext cx="9144000" cy="18991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7" name="Freeform 27">
            <a:extLst>
              <a:ext uri="{FF2B5EF4-FFF2-40B4-BE49-F238E27FC236}">
                <a16:creationId xmlns:a16="http://schemas.microsoft.com/office/drawing/2014/main" id="{0474F8A1-4429-4679-8FC4-BA00D65EEE97}"/>
              </a:ext>
            </a:extLst>
          </p:cNvPr>
          <p:cNvSpPr/>
          <p:nvPr/>
        </p:nvSpPr>
        <p:spPr>
          <a:xfrm>
            <a:off x="4744722" y="4346181"/>
            <a:ext cx="4399280" cy="1187970"/>
          </a:xfrm>
          <a:custGeom>
            <a:avLst/>
            <a:gdLst>
              <a:gd name="connsiteX0" fmla="*/ 0 w 4070150"/>
              <a:gd name="connsiteY0" fmla="*/ 0 h 738664"/>
              <a:gd name="connsiteX1" fmla="*/ 4070150 w 4070150"/>
              <a:gd name="connsiteY1" fmla="*/ 0 h 738664"/>
              <a:gd name="connsiteX2" fmla="*/ 3331486 w 4070150"/>
              <a:gd name="connsiteY2" fmla="*/ 738664 h 738664"/>
              <a:gd name="connsiteX3" fmla="*/ 0 w 4070150"/>
              <a:gd name="connsiteY3" fmla="*/ 738664 h 738664"/>
            </a:gdLst>
            <a:ahLst/>
            <a:cxnLst>
              <a:cxn ang="0">
                <a:pos x="connsiteX0" y="connsiteY0"/>
              </a:cxn>
              <a:cxn ang="0">
                <a:pos x="connsiteX1" y="connsiteY1"/>
              </a:cxn>
              <a:cxn ang="0">
                <a:pos x="connsiteX2" y="connsiteY2"/>
              </a:cxn>
              <a:cxn ang="0">
                <a:pos x="connsiteX3" y="connsiteY3"/>
              </a:cxn>
            </a:cxnLst>
            <a:rect l="l" t="t" r="r" b="b"/>
            <a:pathLst>
              <a:path w="4070150" h="738664">
                <a:moveTo>
                  <a:pt x="0" y="0"/>
                </a:moveTo>
                <a:lnTo>
                  <a:pt x="4070150" y="0"/>
                </a:lnTo>
                <a:lnTo>
                  <a:pt x="3331486" y="738664"/>
                </a:lnTo>
                <a:lnTo>
                  <a:pt x="0" y="738664"/>
                </a:lnTo>
                <a:close/>
              </a:path>
            </a:pathLst>
          </a:custGeom>
          <a:solidFill>
            <a:schemeClr val="bg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82880" tIns="91440" rIns="365760" bIns="91440" rtlCol="0" anchor="ctr">
            <a:noAutofit/>
          </a:bodyPr>
          <a:lstStyle/>
          <a:p>
            <a:pPr fontAlgn="auto">
              <a:spcBef>
                <a:spcPts val="0"/>
              </a:spcBef>
              <a:spcAft>
                <a:spcPts val="0"/>
              </a:spcAft>
              <a:defRPr/>
            </a:pPr>
            <a:r>
              <a:rPr lang="en-US" sz="1600" dirty="0">
                <a:solidFill>
                  <a:schemeClr val="tx1"/>
                </a:solidFill>
                <a:latin typeface="Arial" panose="020B0604020202020204"/>
              </a:rPr>
              <a:t>Once your level term period expires, </a:t>
            </a:r>
            <a:br>
              <a:rPr lang="en-US" sz="1600" dirty="0">
                <a:solidFill>
                  <a:schemeClr val="tx1"/>
                </a:solidFill>
                <a:latin typeface="Arial" panose="020B0604020202020204"/>
              </a:rPr>
            </a:br>
            <a:r>
              <a:rPr lang="en-US" sz="1600" dirty="0">
                <a:solidFill>
                  <a:schemeClr val="tx1"/>
                </a:solidFill>
                <a:latin typeface="Arial" panose="020B0604020202020204"/>
              </a:rPr>
              <a:t>if you want to keep your coverage, the cost will greatly increase.</a:t>
            </a:r>
          </a:p>
        </p:txBody>
      </p:sp>
      <p:sp>
        <p:nvSpPr>
          <p:cNvPr id="4" name="Rectangle 3">
            <a:extLst>
              <a:ext uri="{FF2B5EF4-FFF2-40B4-BE49-F238E27FC236}">
                <a16:creationId xmlns:a16="http://schemas.microsoft.com/office/drawing/2014/main" id="{D7A85905-9C29-4E20-A2A1-F1A3E2400F08}"/>
              </a:ext>
            </a:extLst>
          </p:cNvPr>
          <p:cNvSpPr/>
          <p:nvPr/>
        </p:nvSpPr>
        <p:spPr>
          <a:xfrm>
            <a:off x="0" y="3847613"/>
            <a:ext cx="2762295" cy="461665"/>
          </a:xfrm>
          <a:prstGeom prst="rect">
            <a:avLst/>
          </a:prstGeom>
        </p:spPr>
        <p:txBody>
          <a:bodyPr wrap="none">
            <a:spAutoFit/>
          </a:bodyPr>
          <a:lstStyle/>
          <a:p>
            <a:r>
              <a:rPr lang="en-US" sz="2400" b="1" dirty="0">
                <a:solidFill>
                  <a:schemeClr val="accent1"/>
                </a:solidFill>
                <a:latin typeface="Arial" panose="020B0604020202020204"/>
              </a:rPr>
              <a:t>Did you know…? </a:t>
            </a:r>
            <a:endParaRPr lang="en-US" sz="2400" b="1" dirty="0">
              <a:solidFill>
                <a:schemeClr val="accent1"/>
              </a:solidFill>
            </a:endParaRPr>
          </a:p>
        </p:txBody>
      </p:sp>
      <p:graphicFrame>
        <p:nvGraphicFramePr>
          <p:cNvPr id="29" name="Table 28">
            <a:extLst>
              <a:ext uri="{FF2B5EF4-FFF2-40B4-BE49-F238E27FC236}">
                <a16:creationId xmlns:a16="http://schemas.microsoft.com/office/drawing/2014/main" id="{F85D4716-113A-2045-A85C-1CCB2623D69B}"/>
              </a:ext>
            </a:extLst>
          </p:cNvPr>
          <p:cNvGraphicFramePr>
            <a:graphicFrameLocks noGrp="1"/>
          </p:cNvGraphicFramePr>
          <p:nvPr>
            <p:extLst>
              <p:ext uri="{D42A27DB-BD31-4B8C-83A1-F6EECF244321}">
                <p14:modId xmlns:p14="http://schemas.microsoft.com/office/powerpoint/2010/main" val="109909504"/>
              </p:ext>
            </p:extLst>
          </p:nvPr>
        </p:nvGraphicFramePr>
        <p:xfrm>
          <a:off x="0" y="3481229"/>
          <a:ext cx="8920480" cy="360117"/>
        </p:xfrm>
        <a:graphic>
          <a:graphicData uri="http://schemas.openxmlformats.org/drawingml/2006/table">
            <a:tbl>
              <a:tblPr firstRow="1" bandRow="1">
                <a:tableStyleId>{5C22544A-7EE6-4342-B048-85BDC9FD1C3A}</a:tableStyleId>
              </a:tblPr>
              <a:tblGrid>
                <a:gridCol w="1115060">
                  <a:extLst>
                    <a:ext uri="{9D8B030D-6E8A-4147-A177-3AD203B41FA5}">
                      <a16:colId xmlns:a16="http://schemas.microsoft.com/office/drawing/2014/main" val="1067191366"/>
                    </a:ext>
                  </a:extLst>
                </a:gridCol>
                <a:gridCol w="1115060">
                  <a:extLst>
                    <a:ext uri="{9D8B030D-6E8A-4147-A177-3AD203B41FA5}">
                      <a16:colId xmlns:a16="http://schemas.microsoft.com/office/drawing/2014/main" val="1237462026"/>
                    </a:ext>
                  </a:extLst>
                </a:gridCol>
                <a:gridCol w="1115060">
                  <a:extLst>
                    <a:ext uri="{9D8B030D-6E8A-4147-A177-3AD203B41FA5}">
                      <a16:colId xmlns:a16="http://schemas.microsoft.com/office/drawing/2014/main" val="4189188199"/>
                    </a:ext>
                  </a:extLst>
                </a:gridCol>
                <a:gridCol w="1153461">
                  <a:extLst>
                    <a:ext uri="{9D8B030D-6E8A-4147-A177-3AD203B41FA5}">
                      <a16:colId xmlns:a16="http://schemas.microsoft.com/office/drawing/2014/main" val="1615395494"/>
                    </a:ext>
                  </a:extLst>
                </a:gridCol>
                <a:gridCol w="1076659">
                  <a:extLst>
                    <a:ext uri="{9D8B030D-6E8A-4147-A177-3AD203B41FA5}">
                      <a16:colId xmlns:a16="http://schemas.microsoft.com/office/drawing/2014/main" val="1660125744"/>
                    </a:ext>
                  </a:extLst>
                </a:gridCol>
                <a:gridCol w="1115060">
                  <a:extLst>
                    <a:ext uri="{9D8B030D-6E8A-4147-A177-3AD203B41FA5}">
                      <a16:colId xmlns:a16="http://schemas.microsoft.com/office/drawing/2014/main" val="2350281938"/>
                    </a:ext>
                  </a:extLst>
                </a:gridCol>
                <a:gridCol w="1115060">
                  <a:extLst>
                    <a:ext uri="{9D8B030D-6E8A-4147-A177-3AD203B41FA5}">
                      <a16:colId xmlns:a16="http://schemas.microsoft.com/office/drawing/2014/main" val="3736443890"/>
                    </a:ext>
                  </a:extLst>
                </a:gridCol>
                <a:gridCol w="1115060">
                  <a:extLst>
                    <a:ext uri="{9D8B030D-6E8A-4147-A177-3AD203B41FA5}">
                      <a16:colId xmlns:a16="http://schemas.microsoft.com/office/drawing/2014/main" val="2185714160"/>
                    </a:ext>
                  </a:extLst>
                </a:gridCol>
              </a:tblGrid>
              <a:tr h="360117">
                <a:tc>
                  <a:txBody>
                    <a:bodyPr/>
                    <a:lstStyle/>
                    <a:p>
                      <a:pPr algn="ctr"/>
                      <a:r>
                        <a:rPr lang="en-US" b="0" dirty="0">
                          <a:solidFill>
                            <a:schemeClr val="tx1"/>
                          </a:solidFill>
                        </a:rPr>
                        <a:t>Age</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b="0" dirty="0">
                          <a:solidFill>
                            <a:schemeClr val="tx1"/>
                          </a:solidFill>
                        </a:rPr>
                        <a:t>30</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b="0" dirty="0">
                          <a:solidFill>
                            <a:schemeClr val="tx1"/>
                          </a:solidFill>
                        </a:rPr>
                        <a:t>35</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b="0" dirty="0">
                          <a:solidFill>
                            <a:schemeClr val="tx1"/>
                          </a:solidFill>
                        </a:rPr>
                        <a:t>40</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b="0" dirty="0">
                          <a:solidFill>
                            <a:schemeClr val="tx1"/>
                          </a:solidFill>
                        </a:rPr>
                        <a:t>45</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b="0" dirty="0">
                          <a:solidFill>
                            <a:schemeClr val="tx1"/>
                          </a:solidFill>
                        </a:rPr>
                        <a:t>50</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b="0" dirty="0">
                          <a:solidFill>
                            <a:schemeClr val="tx1"/>
                          </a:solidFill>
                        </a:rPr>
                        <a:t>55</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b="0" dirty="0">
                          <a:solidFill>
                            <a:schemeClr val="tx1"/>
                          </a:solidFill>
                        </a:rPr>
                        <a:t>60</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056960547"/>
                  </a:ext>
                </a:extLst>
              </a:tr>
            </a:tbl>
          </a:graphicData>
        </a:graphic>
      </p:graphicFrame>
      <p:sp>
        <p:nvSpPr>
          <p:cNvPr id="5" name="Flowchart: Off-page Connector 4">
            <a:extLst>
              <a:ext uri="{FF2B5EF4-FFF2-40B4-BE49-F238E27FC236}">
                <a16:creationId xmlns:a16="http://schemas.microsoft.com/office/drawing/2014/main" id="{E3E238A6-0DA4-4F05-BCF7-131BF05471BD}"/>
              </a:ext>
            </a:extLst>
          </p:cNvPr>
          <p:cNvSpPr/>
          <p:nvPr/>
        </p:nvSpPr>
        <p:spPr>
          <a:xfrm>
            <a:off x="965200" y="1343086"/>
            <a:ext cx="1432560" cy="1908854"/>
          </a:xfrm>
          <a:prstGeom prst="flowChartOffpageConnector">
            <a:avLst/>
          </a:prstGeom>
          <a:blipFill dpi="0" rotWithShape="1">
            <a:blip r:embed="rId3" cstate="screen">
              <a:extLst>
                <a:ext uri="{28A0092B-C50C-407E-A947-70E740481C1C}">
                  <a14:useLocalDpi xmlns:a14="http://schemas.microsoft.com/office/drawing/2010/main"/>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solidFill>
            </a:endParaRPr>
          </a:p>
        </p:txBody>
      </p:sp>
      <p:sp>
        <p:nvSpPr>
          <p:cNvPr id="26" name="Flowchart: Off-page Connector 25">
            <a:extLst>
              <a:ext uri="{FF2B5EF4-FFF2-40B4-BE49-F238E27FC236}">
                <a16:creationId xmlns:a16="http://schemas.microsoft.com/office/drawing/2014/main" id="{B6D20129-62A9-46B5-9BA2-BD726440E630}"/>
              </a:ext>
            </a:extLst>
          </p:cNvPr>
          <p:cNvSpPr/>
          <p:nvPr/>
        </p:nvSpPr>
        <p:spPr>
          <a:xfrm>
            <a:off x="5400040" y="1299156"/>
            <a:ext cx="1432560" cy="1908854"/>
          </a:xfrm>
          <a:prstGeom prst="flowChartOffpageConnector">
            <a:avLst/>
          </a:prstGeom>
          <a:blipFill dpi="0" rotWithShape="1">
            <a:blip r:embed="rId4" cstate="screen">
              <a:extLst>
                <a:ext uri="{28A0092B-C50C-407E-A947-70E740481C1C}">
                  <a14:useLocalDpi xmlns:a14="http://schemas.microsoft.com/office/drawing/2010/main"/>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solidFill>
            </a:endParaRPr>
          </a:p>
        </p:txBody>
      </p:sp>
      <p:sp>
        <p:nvSpPr>
          <p:cNvPr id="30" name="Freeform 27">
            <a:extLst>
              <a:ext uri="{FF2B5EF4-FFF2-40B4-BE49-F238E27FC236}">
                <a16:creationId xmlns:a16="http://schemas.microsoft.com/office/drawing/2014/main" id="{AE61D948-8651-47B5-9AD1-FD478A6DFE81}"/>
              </a:ext>
            </a:extLst>
          </p:cNvPr>
          <p:cNvSpPr/>
          <p:nvPr/>
        </p:nvSpPr>
        <p:spPr>
          <a:xfrm>
            <a:off x="0" y="4346180"/>
            <a:ext cx="4399280" cy="1187969"/>
          </a:xfrm>
          <a:custGeom>
            <a:avLst/>
            <a:gdLst>
              <a:gd name="connsiteX0" fmla="*/ 0 w 4070150"/>
              <a:gd name="connsiteY0" fmla="*/ 0 h 738664"/>
              <a:gd name="connsiteX1" fmla="*/ 4070150 w 4070150"/>
              <a:gd name="connsiteY1" fmla="*/ 0 h 738664"/>
              <a:gd name="connsiteX2" fmla="*/ 3331486 w 4070150"/>
              <a:gd name="connsiteY2" fmla="*/ 738664 h 738664"/>
              <a:gd name="connsiteX3" fmla="*/ 0 w 4070150"/>
              <a:gd name="connsiteY3" fmla="*/ 738664 h 738664"/>
            </a:gdLst>
            <a:ahLst/>
            <a:cxnLst>
              <a:cxn ang="0">
                <a:pos x="connsiteX0" y="connsiteY0"/>
              </a:cxn>
              <a:cxn ang="0">
                <a:pos x="connsiteX1" y="connsiteY1"/>
              </a:cxn>
              <a:cxn ang="0">
                <a:pos x="connsiteX2" y="connsiteY2"/>
              </a:cxn>
              <a:cxn ang="0">
                <a:pos x="connsiteX3" y="connsiteY3"/>
              </a:cxn>
            </a:cxnLst>
            <a:rect l="l" t="t" r="r" b="b"/>
            <a:pathLst>
              <a:path w="4070150" h="738664">
                <a:moveTo>
                  <a:pt x="0" y="0"/>
                </a:moveTo>
                <a:lnTo>
                  <a:pt x="4070150" y="0"/>
                </a:lnTo>
                <a:lnTo>
                  <a:pt x="3331486" y="738664"/>
                </a:lnTo>
                <a:lnTo>
                  <a:pt x="0" y="738664"/>
                </a:lnTo>
                <a:close/>
              </a:path>
            </a:pathLst>
          </a:custGeom>
          <a:solidFill>
            <a:schemeClr val="bg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274320" tIns="68580" rIns="68580" bIns="68580" rtlCol="0" anchor="ctr">
            <a:noAutofit/>
          </a:bodyPr>
          <a:lstStyle/>
          <a:p>
            <a:pPr fontAlgn="auto">
              <a:spcBef>
                <a:spcPts val="0"/>
              </a:spcBef>
              <a:spcAft>
                <a:spcPts val="0"/>
              </a:spcAft>
              <a:defRPr/>
            </a:pPr>
            <a:r>
              <a:rPr lang="en-US" sz="1600" dirty="0">
                <a:solidFill>
                  <a:schemeClr val="tx1"/>
                </a:solidFill>
                <a:latin typeface="Arial" panose="020B0604020202020204"/>
              </a:rPr>
              <a:t>Your insurability changes over the </a:t>
            </a:r>
            <a:br>
              <a:rPr lang="en-US" sz="1600" dirty="0">
                <a:solidFill>
                  <a:schemeClr val="tx1"/>
                </a:solidFill>
                <a:latin typeface="Arial" panose="020B0604020202020204"/>
              </a:rPr>
            </a:br>
            <a:r>
              <a:rPr lang="en-US" sz="1600" dirty="0">
                <a:solidFill>
                  <a:schemeClr val="tx1"/>
                </a:solidFill>
                <a:latin typeface="Arial" panose="020B0604020202020204"/>
              </a:rPr>
              <a:t>years based on your health.</a:t>
            </a:r>
          </a:p>
        </p:txBody>
      </p:sp>
      <p:sp>
        <p:nvSpPr>
          <p:cNvPr id="3" name="Rectangle 2">
            <a:extLst>
              <a:ext uri="{FF2B5EF4-FFF2-40B4-BE49-F238E27FC236}">
                <a16:creationId xmlns:a16="http://schemas.microsoft.com/office/drawing/2014/main" id="{3FE1A6BD-B1CE-E844-87E9-FF193A267FDB}"/>
              </a:ext>
            </a:extLst>
          </p:cNvPr>
          <p:cNvSpPr/>
          <p:nvPr/>
        </p:nvSpPr>
        <p:spPr>
          <a:xfrm>
            <a:off x="172722" y="5690787"/>
            <a:ext cx="8747758" cy="861774"/>
          </a:xfrm>
          <a:prstGeom prst="rect">
            <a:avLst/>
          </a:prstGeom>
        </p:spPr>
        <p:txBody>
          <a:bodyPr wrap="square">
            <a:spAutoFit/>
          </a:bodyPr>
          <a:lstStyle/>
          <a:p>
            <a:r>
              <a:rPr lang="en-US" sz="1000" dirty="0">
                <a:solidFill>
                  <a:schemeClr val="bg1">
                    <a:lumMod val="75000"/>
                  </a:schemeClr>
                </a:solidFill>
                <a:latin typeface="Arial Narrow" panose="020B0604020202020204" pitchFamily="34" charset="0"/>
                <a:cs typeface="Arial Narrow" panose="020B0604020202020204" pitchFamily="34" charset="0"/>
              </a:rPr>
              <a:t>The use of cash value life insurance to provide a tax-free resource assumes that there is first a need for the death benefit protection. The ability of a life insurance contract to accumulate sufficient cash value to help meet accumulation goals will be dependent upon the amount of extra premium paid into the policy, and the performance of the policy, and is not guaranteed.  Policy loans and withdrawals reduce the policy’s cash value and death benefit and may result in a taxable event. Withdrawals up to the basis paid into the contract and loans thereafter will not create an immediate taxable event, but substantial tax ramifications could result upon contract lapse or surrender. Surrender charges may reduce the policy's cash value in early years.</a:t>
            </a:r>
            <a:endParaRPr lang="en-US" sz="1000" dirty="0">
              <a:solidFill>
                <a:schemeClr val="bg1">
                  <a:lumMod val="75000"/>
                </a:schemeClr>
              </a:solidFill>
              <a:effectLst/>
              <a:latin typeface="Arial Narrow" panose="020B0604020202020204" pitchFamily="34" charset="0"/>
              <a:cs typeface="Arial Narrow" panose="020B0604020202020204" pitchFamily="34" charset="0"/>
            </a:endParaRPr>
          </a:p>
        </p:txBody>
      </p:sp>
    </p:spTree>
    <p:extLst>
      <p:ext uri="{BB962C8B-B14F-4D97-AF65-F5344CB8AC3E}">
        <p14:creationId xmlns:p14="http://schemas.microsoft.com/office/powerpoint/2010/main" val="135100213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Freeform 30">
            <a:extLst>
              <a:ext uri="{FF2B5EF4-FFF2-40B4-BE49-F238E27FC236}">
                <a16:creationId xmlns:a16="http://schemas.microsoft.com/office/drawing/2014/main" id="{D7529637-ADAF-9741-AF71-06E4727D61FE}"/>
              </a:ext>
            </a:extLst>
          </p:cNvPr>
          <p:cNvSpPr/>
          <p:nvPr/>
        </p:nvSpPr>
        <p:spPr>
          <a:xfrm>
            <a:off x="-32048" y="2719678"/>
            <a:ext cx="5556161" cy="1895302"/>
          </a:xfrm>
          <a:custGeom>
            <a:avLst/>
            <a:gdLst>
              <a:gd name="connsiteX0" fmla="*/ 0 w 7408215"/>
              <a:gd name="connsiteY0" fmla="*/ 0 h 2527069"/>
              <a:gd name="connsiteX1" fmla="*/ 4881146 w 7408215"/>
              <a:gd name="connsiteY1" fmla="*/ 0 h 2527069"/>
              <a:gd name="connsiteX2" fmla="*/ 7408215 w 7408215"/>
              <a:gd name="connsiteY2" fmla="*/ 2527069 h 2527069"/>
              <a:gd name="connsiteX3" fmla="*/ 0 w 7408215"/>
              <a:gd name="connsiteY3" fmla="*/ 2527069 h 2527069"/>
            </a:gdLst>
            <a:ahLst/>
            <a:cxnLst>
              <a:cxn ang="0">
                <a:pos x="connsiteX0" y="connsiteY0"/>
              </a:cxn>
              <a:cxn ang="0">
                <a:pos x="connsiteX1" y="connsiteY1"/>
              </a:cxn>
              <a:cxn ang="0">
                <a:pos x="connsiteX2" y="connsiteY2"/>
              </a:cxn>
              <a:cxn ang="0">
                <a:pos x="connsiteX3" y="connsiteY3"/>
              </a:cxn>
            </a:cxnLst>
            <a:rect l="l" t="t" r="r" b="b"/>
            <a:pathLst>
              <a:path w="7408215" h="2527069">
                <a:moveTo>
                  <a:pt x="0" y="0"/>
                </a:moveTo>
                <a:lnTo>
                  <a:pt x="4881146" y="0"/>
                </a:lnTo>
                <a:lnTo>
                  <a:pt x="7408215" y="2527069"/>
                </a:lnTo>
                <a:lnTo>
                  <a:pt x="0" y="2527069"/>
                </a:lnTo>
                <a:close/>
              </a:path>
            </a:pathLst>
          </a:custGeom>
          <a:solidFill>
            <a:schemeClr val="bg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2743200" tIns="0" bIns="0" rtlCol="0" anchor="ctr" anchorCtr="0">
            <a:noAutofit/>
          </a:bodyPr>
          <a:lstStyle/>
          <a:p>
            <a:r>
              <a:rPr lang="en-US" sz="2000" dirty="0">
                <a:solidFill>
                  <a:schemeClr val="tx1"/>
                </a:solidFill>
              </a:rPr>
              <a:t>TERM</a:t>
            </a:r>
          </a:p>
          <a:p>
            <a:r>
              <a:rPr lang="en-US" sz="3000" dirty="0">
                <a:solidFill>
                  <a:schemeClr val="tx1"/>
                </a:solidFill>
              </a:rPr>
              <a:t>$    $$$ </a:t>
            </a:r>
            <a:endParaRPr lang="en-US" sz="900" dirty="0">
              <a:solidFill>
                <a:schemeClr val="tx1"/>
              </a:solidFill>
            </a:endParaRPr>
          </a:p>
        </p:txBody>
      </p:sp>
      <p:sp>
        <p:nvSpPr>
          <p:cNvPr id="2" name="Title 1">
            <a:extLst>
              <a:ext uri="{FF2B5EF4-FFF2-40B4-BE49-F238E27FC236}">
                <a16:creationId xmlns:a16="http://schemas.microsoft.com/office/drawing/2014/main" id="{79701AF2-CFE5-E343-8041-21051DE6B00E}"/>
              </a:ext>
            </a:extLst>
          </p:cNvPr>
          <p:cNvSpPr>
            <a:spLocks noGrp="1"/>
          </p:cNvSpPr>
          <p:nvPr>
            <p:ph type="title"/>
          </p:nvPr>
        </p:nvSpPr>
        <p:spPr>
          <a:xfrm>
            <a:off x="4" y="361507"/>
            <a:ext cx="9143996" cy="782045"/>
          </a:xfrm>
        </p:spPr>
        <p:txBody>
          <a:bodyPr/>
          <a:lstStyle/>
          <a:p>
            <a:r>
              <a:rPr lang="en-US" sz="2400" dirty="0"/>
              <a:t>Term Life as an Apartment &amp; Permanent Life as a House</a:t>
            </a:r>
          </a:p>
        </p:txBody>
      </p:sp>
      <p:grpSp>
        <p:nvGrpSpPr>
          <p:cNvPr id="8" name="Group 7">
            <a:extLst>
              <a:ext uri="{FF2B5EF4-FFF2-40B4-BE49-F238E27FC236}">
                <a16:creationId xmlns:a16="http://schemas.microsoft.com/office/drawing/2014/main" id="{154125E1-13A7-5148-8F47-076ACAC3E839}"/>
              </a:ext>
            </a:extLst>
          </p:cNvPr>
          <p:cNvGrpSpPr/>
          <p:nvPr/>
        </p:nvGrpSpPr>
        <p:grpSpPr>
          <a:xfrm>
            <a:off x="210910" y="2543312"/>
            <a:ext cx="2136185" cy="2195615"/>
            <a:chOff x="1593397" y="2557921"/>
            <a:chExt cx="2848247" cy="2927487"/>
          </a:xfrm>
        </p:grpSpPr>
        <p:sp>
          <p:nvSpPr>
            <p:cNvPr id="6" name="Oval 5">
              <a:extLst>
                <a:ext uri="{FF2B5EF4-FFF2-40B4-BE49-F238E27FC236}">
                  <a16:creationId xmlns:a16="http://schemas.microsoft.com/office/drawing/2014/main" id="{BF47E1B0-E9E8-9D40-8364-820BFBCECE27}"/>
                </a:ext>
              </a:extLst>
            </p:cNvPr>
            <p:cNvSpPr/>
            <p:nvPr/>
          </p:nvSpPr>
          <p:spPr>
            <a:xfrm>
              <a:off x="1593397" y="2637161"/>
              <a:ext cx="2848247" cy="2848247"/>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pic>
          <p:nvPicPr>
            <p:cNvPr id="4" name="Picture 3" descr="A close up of a logo&#10;&#10;Description automatically generated">
              <a:extLst>
                <a:ext uri="{FF2B5EF4-FFF2-40B4-BE49-F238E27FC236}">
                  <a16:creationId xmlns:a16="http://schemas.microsoft.com/office/drawing/2014/main" id="{7566027D-13C9-FD42-8CA7-D261F6029B7C}"/>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599508" y="2557921"/>
              <a:ext cx="2836025" cy="2836025"/>
            </a:xfrm>
            <a:prstGeom prst="rect">
              <a:avLst/>
            </a:prstGeom>
          </p:spPr>
        </p:pic>
      </p:grpSp>
      <p:sp>
        <p:nvSpPr>
          <p:cNvPr id="32" name="Freeform 31">
            <a:extLst>
              <a:ext uri="{FF2B5EF4-FFF2-40B4-BE49-F238E27FC236}">
                <a16:creationId xmlns:a16="http://schemas.microsoft.com/office/drawing/2014/main" id="{4A3F8578-BFB7-6F47-87AA-B40638B68D6D}"/>
              </a:ext>
            </a:extLst>
          </p:cNvPr>
          <p:cNvSpPr/>
          <p:nvPr/>
        </p:nvSpPr>
        <p:spPr>
          <a:xfrm>
            <a:off x="3692907" y="2719678"/>
            <a:ext cx="5483143" cy="1895302"/>
          </a:xfrm>
          <a:custGeom>
            <a:avLst/>
            <a:gdLst>
              <a:gd name="connsiteX0" fmla="*/ 0 w 7310857"/>
              <a:gd name="connsiteY0" fmla="*/ 0 h 2527069"/>
              <a:gd name="connsiteX1" fmla="*/ 7310857 w 7310857"/>
              <a:gd name="connsiteY1" fmla="*/ 0 h 2527069"/>
              <a:gd name="connsiteX2" fmla="*/ 7310857 w 7310857"/>
              <a:gd name="connsiteY2" fmla="*/ 2527069 h 2527069"/>
              <a:gd name="connsiteX3" fmla="*/ 2527069 w 7310857"/>
              <a:gd name="connsiteY3" fmla="*/ 2527069 h 2527069"/>
            </a:gdLst>
            <a:ahLst/>
            <a:cxnLst>
              <a:cxn ang="0">
                <a:pos x="connsiteX0" y="connsiteY0"/>
              </a:cxn>
              <a:cxn ang="0">
                <a:pos x="connsiteX1" y="connsiteY1"/>
              </a:cxn>
              <a:cxn ang="0">
                <a:pos x="connsiteX2" y="connsiteY2"/>
              </a:cxn>
              <a:cxn ang="0">
                <a:pos x="connsiteX3" y="connsiteY3"/>
              </a:cxn>
            </a:cxnLst>
            <a:rect l="l" t="t" r="r" b="b"/>
            <a:pathLst>
              <a:path w="7310857" h="2527069">
                <a:moveTo>
                  <a:pt x="0" y="0"/>
                </a:moveTo>
                <a:lnTo>
                  <a:pt x="7310857" y="0"/>
                </a:lnTo>
                <a:lnTo>
                  <a:pt x="7310857" y="2527069"/>
                </a:lnTo>
                <a:lnTo>
                  <a:pt x="2527069" y="2527069"/>
                </a:lnTo>
                <a:close/>
              </a:path>
            </a:pathLst>
          </a:custGeom>
          <a:solidFill>
            <a:schemeClr val="bg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tIns="0" rIns="2811779" bIns="0" rtlCol="0" anchor="ctr" anchorCtr="0">
            <a:noAutofit/>
          </a:bodyPr>
          <a:lstStyle/>
          <a:p>
            <a:pPr algn="r"/>
            <a:r>
              <a:rPr lang="en-US" sz="2000" dirty="0">
                <a:solidFill>
                  <a:schemeClr val="tx1"/>
                </a:solidFill>
              </a:rPr>
              <a:t>PERMANENT</a:t>
            </a:r>
          </a:p>
          <a:p>
            <a:pPr algn="r"/>
            <a:r>
              <a:rPr lang="en-US" sz="3000" dirty="0">
                <a:solidFill>
                  <a:schemeClr val="tx1"/>
                </a:solidFill>
              </a:rPr>
              <a:t>$$</a:t>
            </a:r>
            <a:endParaRPr lang="en-US" sz="900" dirty="0">
              <a:solidFill>
                <a:schemeClr val="tx1"/>
              </a:solidFill>
            </a:endParaRPr>
          </a:p>
        </p:txBody>
      </p:sp>
      <p:grpSp>
        <p:nvGrpSpPr>
          <p:cNvPr id="9" name="Group 8">
            <a:extLst>
              <a:ext uri="{FF2B5EF4-FFF2-40B4-BE49-F238E27FC236}">
                <a16:creationId xmlns:a16="http://schemas.microsoft.com/office/drawing/2014/main" id="{B81B0045-E455-C143-B6B1-5D8C36C7990D}"/>
              </a:ext>
            </a:extLst>
          </p:cNvPr>
          <p:cNvGrpSpPr/>
          <p:nvPr/>
        </p:nvGrpSpPr>
        <p:grpSpPr>
          <a:xfrm>
            <a:off x="6674500" y="2416323"/>
            <a:ext cx="2380997" cy="2380997"/>
            <a:chOff x="7587151" y="2388603"/>
            <a:chExt cx="3174662" cy="3174662"/>
          </a:xfrm>
        </p:grpSpPr>
        <p:sp>
          <p:nvSpPr>
            <p:cNvPr id="18" name="Oval 17">
              <a:extLst>
                <a:ext uri="{FF2B5EF4-FFF2-40B4-BE49-F238E27FC236}">
                  <a16:creationId xmlns:a16="http://schemas.microsoft.com/office/drawing/2014/main" id="{F886C1EB-7845-6848-9D02-45EF5A5158AA}"/>
                </a:ext>
              </a:extLst>
            </p:cNvPr>
            <p:cNvSpPr/>
            <p:nvPr/>
          </p:nvSpPr>
          <p:spPr>
            <a:xfrm>
              <a:off x="7750359" y="2637161"/>
              <a:ext cx="2848247" cy="284824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Ins="2194560" rtlCol="0" anchor="ctr"/>
            <a:lstStyle/>
            <a:p>
              <a:pPr algn="ctr"/>
              <a:endParaRPr lang="en-US" sz="900"/>
            </a:p>
          </p:txBody>
        </p:sp>
        <p:pic>
          <p:nvPicPr>
            <p:cNvPr id="24" name="Picture 23">
              <a:extLst>
                <a:ext uri="{FF2B5EF4-FFF2-40B4-BE49-F238E27FC236}">
                  <a16:creationId xmlns:a16="http://schemas.microsoft.com/office/drawing/2014/main" id="{BA3ADD14-F54D-5B4B-8220-6D4F1297385A}"/>
                </a:ext>
              </a:extLst>
            </p:cNvPr>
            <p:cNvPicPr>
              <a:picLocks noChangeAspect="1"/>
            </p:cNvPicPr>
            <p:nvPr/>
          </p:nvPicPr>
          <p:blipFill>
            <a:blip r:embed="rId4" cstate="screen">
              <a:extLst>
                <a:ext uri="{28A0092B-C50C-407E-A947-70E740481C1C}">
                  <a14:useLocalDpi xmlns:a14="http://schemas.microsoft.com/office/drawing/2010/main"/>
                </a:ext>
              </a:extLst>
            </a:blip>
            <a:srcRect/>
            <a:stretch/>
          </p:blipFill>
          <p:spPr>
            <a:xfrm>
              <a:off x="7587151" y="2388603"/>
              <a:ext cx="3174662" cy="3174662"/>
            </a:xfrm>
            <a:prstGeom prst="rect">
              <a:avLst/>
            </a:prstGeom>
          </p:spPr>
        </p:pic>
      </p:grpSp>
      <p:sp>
        <p:nvSpPr>
          <p:cNvPr id="15" name="Right Arrow 14">
            <a:extLst>
              <a:ext uri="{FF2B5EF4-FFF2-40B4-BE49-F238E27FC236}">
                <a16:creationId xmlns:a16="http://schemas.microsoft.com/office/drawing/2014/main" id="{1A8FFEF6-BF50-5844-B514-E284ACF4F0EB}"/>
              </a:ext>
            </a:extLst>
          </p:cNvPr>
          <p:cNvSpPr/>
          <p:nvPr/>
        </p:nvSpPr>
        <p:spPr>
          <a:xfrm>
            <a:off x="2965680" y="3779550"/>
            <a:ext cx="361604" cy="261851"/>
          </a:xfrm>
          <a:prstGeom prst="rightArrow">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3" name="TextBox 2">
            <a:extLst>
              <a:ext uri="{FF2B5EF4-FFF2-40B4-BE49-F238E27FC236}">
                <a16:creationId xmlns:a16="http://schemas.microsoft.com/office/drawing/2014/main" id="{BFF6DA38-A5CF-F641-81AE-1D954032B8AE}"/>
              </a:ext>
            </a:extLst>
          </p:cNvPr>
          <p:cNvSpPr txBox="1"/>
          <p:nvPr/>
        </p:nvSpPr>
        <p:spPr>
          <a:xfrm>
            <a:off x="3820886" y="7130143"/>
            <a:ext cx="0" cy="0"/>
          </a:xfrm>
          <a:prstGeom prst="rect">
            <a:avLst/>
          </a:prstGeom>
          <a:solidFill>
            <a:schemeClr val="bg2">
              <a:lumMod val="95000"/>
            </a:schemeClr>
          </a:solidFill>
          <a:ln w="38100">
            <a:noFill/>
            <a:bevel/>
          </a:ln>
        </p:spPr>
        <p:txBody>
          <a:bodyPr vert="horz" wrap="none" lIns="457200" tIns="182880" rIns="457200" bIns="182880" rtlCol="0" anchor="b" anchorCtr="0">
            <a:noAutofit/>
          </a:bodyPr>
          <a:lstStyle/>
          <a:p>
            <a:pPr fontAlgn="auto">
              <a:spcAft>
                <a:spcPts val="0"/>
              </a:spcAft>
            </a:pPr>
            <a:endParaRPr lang="en-US" sz="1600" dirty="0"/>
          </a:p>
        </p:txBody>
      </p:sp>
      <p:sp>
        <p:nvSpPr>
          <p:cNvPr id="5" name="Rectangle 4">
            <a:extLst>
              <a:ext uri="{FF2B5EF4-FFF2-40B4-BE49-F238E27FC236}">
                <a16:creationId xmlns:a16="http://schemas.microsoft.com/office/drawing/2014/main" id="{B4BB8A84-1EBA-3B4D-9622-DBE1ED234E18}"/>
              </a:ext>
            </a:extLst>
          </p:cNvPr>
          <p:cNvSpPr/>
          <p:nvPr/>
        </p:nvSpPr>
        <p:spPr>
          <a:xfrm>
            <a:off x="88503" y="5195472"/>
            <a:ext cx="8966994" cy="1323439"/>
          </a:xfrm>
          <a:prstGeom prst="rect">
            <a:avLst/>
          </a:prstGeom>
        </p:spPr>
        <p:txBody>
          <a:bodyPr wrap="square">
            <a:spAutoFit/>
          </a:bodyPr>
          <a:lstStyle/>
          <a:p>
            <a:r>
              <a:rPr lang="en-US" sz="1000" dirty="0">
                <a:solidFill>
                  <a:schemeClr val="bg1">
                    <a:lumMod val="75000"/>
                  </a:schemeClr>
                </a:solidFill>
                <a:latin typeface="Arial Narrow" panose="020B0604020202020204" pitchFamily="34" charset="0"/>
                <a:cs typeface="Arial Narrow" panose="020B0604020202020204" pitchFamily="34" charset="0"/>
              </a:rPr>
              <a:t>Living benefits are provided by no-additional premium accelerated benefit riders. Payment of Accelerated Benefits will reduce the Cash Value and Death Benefit otherwise payable under the policy.  Receipt of Accelerated Benefits may be a taxable event, may affect your eligibility for public assistance programs, and may reduce or eliminate other policy and rider benefits.  Please consult your personal tax advisor to determine the tax status of any benefits paid under this rider and with social service agencies concerning how receipt of such a payment will affect you.  Riders are supplemental benefits that can be added to a life insurance policy and are not suitable unless you also have a need for life insurance.  Riders are optional, may require additional premium and may not be available in all states or on all products.  Level premiums assume all schedule premiums are paid and the policy performs as well as illustrated.  For many permanent life policies the performance is not guaranteed and actual results may be more or less favorable than illustrated. It is possible that coverage will expire when either no premiums are paid following the initial premium, or subsequent premiums are insufficient to continue coverage.</a:t>
            </a:r>
          </a:p>
          <a:p>
            <a:r>
              <a:rPr lang="en-US" sz="1000" dirty="0">
                <a:solidFill>
                  <a:schemeClr val="bg1">
                    <a:lumMod val="75000"/>
                  </a:schemeClr>
                </a:solidFill>
                <a:latin typeface="Arial Narrow" panose="020B0604020202020204" pitchFamily="34" charset="0"/>
                <a:cs typeface="Arial Narrow" panose="020B0604020202020204" pitchFamily="34" charset="0"/>
              </a:rPr>
              <a:t>This is not a solicitation of any specific insurance policy.</a:t>
            </a:r>
            <a:endParaRPr lang="en-US" sz="1000" dirty="0">
              <a:solidFill>
                <a:schemeClr val="bg1">
                  <a:lumMod val="75000"/>
                </a:schemeClr>
              </a:solidFill>
              <a:effectLst/>
              <a:latin typeface="Arial Narrow" panose="020B0604020202020204" pitchFamily="34" charset="0"/>
              <a:cs typeface="Arial Narrow" panose="020B0604020202020204" pitchFamily="34" charset="0"/>
            </a:endParaRPr>
          </a:p>
        </p:txBody>
      </p:sp>
    </p:spTree>
    <p:extLst>
      <p:ext uri="{BB962C8B-B14F-4D97-AF65-F5344CB8AC3E}">
        <p14:creationId xmlns:p14="http://schemas.microsoft.com/office/powerpoint/2010/main" val="391383855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p:cNvSpPr/>
          <p:nvPr/>
        </p:nvSpPr>
        <p:spPr>
          <a:xfrm>
            <a:off x="0" y="3052044"/>
            <a:ext cx="4128719" cy="1158074"/>
          </a:xfrm>
          <a:prstGeom prst="rect">
            <a:avLst/>
          </a:prstGeom>
          <a:solidFill>
            <a:schemeClr val="bg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342900" tIns="137160" rIns="1188720" bIns="137160" rtlCol="0" anchor="ctr">
            <a:spAutoFit/>
          </a:bodyPr>
          <a:lstStyle/>
          <a:p>
            <a:pPr algn="r" fontAlgn="auto">
              <a:lnSpc>
                <a:spcPct val="107000"/>
              </a:lnSpc>
              <a:spcBef>
                <a:spcPts val="0"/>
              </a:spcBef>
              <a:spcAft>
                <a:spcPts val="600"/>
              </a:spcAft>
              <a:defRPr/>
            </a:pPr>
            <a:r>
              <a:rPr lang="en-US" sz="1800" b="1" dirty="0">
                <a:solidFill>
                  <a:schemeClr val="tx1">
                    <a:lumMod val="75000"/>
                  </a:schemeClr>
                </a:solidFill>
                <a:latin typeface="Arial" panose="020B0604020202020204"/>
                <a:ea typeface="Calibri" panose="020F0502020204030204" pitchFamily="34" charset="0"/>
                <a:cs typeface="Times New Roman" panose="02020603050405020304" pitchFamily="18" charset="0"/>
              </a:rPr>
              <a:t>Valuable Protection</a:t>
            </a:r>
          </a:p>
          <a:p>
            <a:pPr algn="r" fontAlgn="auto">
              <a:lnSpc>
                <a:spcPct val="107000"/>
              </a:lnSpc>
              <a:spcBef>
                <a:spcPts val="0"/>
              </a:spcBef>
              <a:spcAft>
                <a:spcPts val="600"/>
              </a:spcAft>
              <a:defRPr/>
            </a:pPr>
            <a:r>
              <a:rPr lang="en-US" sz="1600" dirty="0">
                <a:solidFill>
                  <a:schemeClr val="tx1">
                    <a:lumMod val="75000"/>
                  </a:schemeClr>
                </a:solidFill>
                <a:latin typeface="Arial" panose="020B0604020202020204"/>
                <a:ea typeface="Calibri" panose="020F0502020204030204" pitchFamily="34" charset="0"/>
                <a:cs typeface="Times New Roman" panose="02020603050405020304" pitchFamily="18" charset="0"/>
              </a:rPr>
              <a:t>Protecting who and </a:t>
            </a:r>
            <a:br>
              <a:rPr lang="en-US" sz="1600" dirty="0">
                <a:solidFill>
                  <a:schemeClr val="tx1">
                    <a:lumMod val="75000"/>
                  </a:schemeClr>
                </a:solidFill>
                <a:latin typeface="Arial" panose="020B0604020202020204"/>
                <a:ea typeface="Calibri" panose="020F0502020204030204" pitchFamily="34" charset="0"/>
                <a:cs typeface="Times New Roman" panose="02020603050405020304" pitchFamily="18" charset="0"/>
              </a:rPr>
            </a:br>
            <a:r>
              <a:rPr lang="en-US" sz="1600" dirty="0">
                <a:solidFill>
                  <a:schemeClr val="tx1">
                    <a:lumMod val="75000"/>
                  </a:schemeClr>
                </a:solidFill>
                <a:latin typeface="Arial" panose="020B0604020202020204"/>
                <a:ea typeface="Calibri" panose="020F0502020204030204" pitchFamily="34" charset="0"/>
                <a:cs typeface="Times New Roman" panose="02020603050405020304" pitchFamily="18" charset="0"/>
              </a:rPr>
              <a:t>what you love.</a:t>
            </a:r>
          </a:p>
        </p:txBody>
      </p:sp>
      <p:sp>
        <p:nvSpPr>
          <p:cNvPr id="9" name="Rectangle 8"/>
          <p:cNvSpPr/>
          <p:nvPr>
            <p:custDataLst>
              <p:tags r:id="rId2"/>
            </p:custDataLst>
          </p:nvPr>
        </p:nvSpPr>
        <p:spPr>
          <a:xfrm>
            <a:off x="78378" y="1373973"/>
            <a:ext cx="6380246" cy="861774"/>
          </a:xfrm>
          <a:prstGeom prst="rect">
            <a:avLst/>
          </a:prstGeom>
          <a:noFill/>
        </p:spPr>
        <p:txBody>
          <a:bodyPr wrap="square" lIns="274320" tIns="0" bIns="0" anchor="ctr" anchorCtr="0">
            <a:spAutoFit/>
          </a:bodyPr>
          <a:lstStyle>
            <a:defPPr>
              <a:defRPr lang="en-US"/>
            </a:defPPr>
          </a:lstStyle>
          <a:p>
            <a:pPr fontAlgn="auto">
              <a:spcBef>
                <a:spcPts val="0"/>
              </a:spcBef>
              <a:spcAft>
                <a:spcPts val="0"/>
              </a:spcAft>
              <a:defRPr/>
            </a:pPr>
            <a:r>
              <a:rPr lang="en-US" sz="2000" b="1" dirty="0">
                <a:solidFill>
                  <a:srgbClr val="67B945"/>
                </a:solidFill>
                <a:latin typeface="Arial" panose="020B0604020202020204"/>
                <a:cs typeface="+mn-cs"/>
              </a:rPr>
              <a:t>At the end of the day</a:t>
            </a:r>
          </a:p>
          <a:p>
            <a:pPr marL="285750" indent="-285750" fontAlgn="auto">
              <a:spcBef>
                <a:spcPts val="0"/>
              </a:spcBef>
              <a:spcAft>
                <a:spcPts val="0"/>
              </a:spcAft>
              <a:buClr>
                <a:schemeClr val="accent1"/>
              </a:buClr>
              <a:buFont typeface="Arial" panose="020B0604020202020204" pitchFamily="34" charset="0"/>
              <a:buChar char="•"/>
              <a:defRPr/>
            </a:pPr>
            <a:r>
              <a:rPr lang="en-US" sz="1800" dirty="0">
                <a:solidFill>
                  <a:srgbClr val="3F403C"/>
                </a:solidFill>
                <a:latin typeface="Arial" panose="020B0604020202020204"/>
                <a:cs typeface="+mn-cs"/>
              </a:rPr>
              <a:t>It’s about protecting what matters most…</a:t>
            </a:r>
          </a:p>
          <a:p>
            <a:pPr marL="285750" indent="-285750" fontAlgn="auto">
              <a:spcBef>
                <a:spcPts val="0"/>
              </a:spcBef>
              <a:spcAft>
                <a:spcPts val="0"/>
              </a:spcAft>
              <a:buClr>
                <a:schemeClr val="accent1"/>
              </a:buClr>
              <a:buFont typeface="Arial" panose="020B0604020202020204" pitchFamily="34" charset="0"/>
              <a:buChar char="•"/>
              <a:defRPr/>
            </a:pPr>
            <a:r>
              <a:rPr lang="en-US" sz="1800" dirty="0">
                <a:solidFill>
                  <a:srgbClr val="3F403C"/>
                </a:solidFill>
                <a:latin typeface="Arial" panose="020B0604020202020204"/>
                <a:cs typeface="+mn-cs"/>
              </a:rPr>
              <a:t>Figuring out life’s puzzles</a:t>
            </a:r>
          </a:p>
        </p:txBody>
      </p:sp>
      <p:sp>
        <p:nvSpPr>
          <p:cNvPr id="15" name="Rectangle 14"/>
          <p:cNvSpPr/>
          <p:nvPr/>
        </p:nvSpPr>
        <p:spPr>
          <a:xfrm>
            <a:off x="4572000" y="3052044"/>
            <a:ext cx="4572000" cy="1158074"/>
          </a:xfrm>
          <a:prstGeom prst="rect">
            <a:avLst/>
          </a:prstGeom>
          <a:solidFill>
            <a:schemeClr val="bg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645920" tIns="137160" rIns="137160" bIns="137160" rtlCol="0" anchor="ctr">
            <a:spAutoFit/>
          </a:bodyPr>
          <a:lstStyle/>
          <a:p>
            <a:pPr fontAlgn="auto">
              <a:lnSpc>
                <a:spcPct val="107000"/>
              </a:lnSpc>
              <a:spcBef>
                <a:spcPts val="0"/>
              </a:spcBef>
              <a:spcAft>
                <a:spcPts val="600"/>
              </a:spcAft>
              <a:defRPr/>
            </a:pPr>
            <a:r>
              <a:rPr lang="en-US" sz="1800" b="1" dirty="0">
                <a:solidFill>
                  <a:schemeClr val="accent1"/>
                </a:solidFill>
                <a:latin typeface="Arial" panose="020B0604020202020204"/>
                <a:ea typeface="Calibri" panose="020F0502020204030204" pitchFamily="34" charset="0"/>
                <a:cs typeface="Times New Roman" panose="02020603050405020304" pitchFamily="18" charset="0"/>
              </a:rPr>
              <a:t>Living Benefits</a:t>
            </a:r>
          </a:p>
          <a:p>
            <a:pPr fontAlgn="auto">
              <a:lnSpc>
                <a:spcPct val="107000"/>
              </a:lnSpc>
              <a:spcBef>
                <a:spcPts val="0"/>
              </a:spcBef>
              <a:spcAft>
                <a:spcPts val="600"/>
              </a:spcAft>
              <a:defRPr/>
            </a:pPr>
            <a:r>
              <a:rPr lang="en-US" sz="1600" dirty="0">
                <a:solidFill>
                  <a:schemeClr val="tx1">
                    <a:lumMod val="75000"/>
                  </a:schemeClr>
                </a:solidFill>
                <a:latin typeface="Arial" panose="020B0604020202020204"/>
                <a:ea typeface="Calibri" panose="020F0502020204030204" pitchFamily="34" charset="0"/>
                <a:cs typeface="Times New Roman" panose="02020603050405020304" pitchFamily="18" charset="0"/>
              </a:rPr>
              <a:t>Helping you and your budgets survive a qualifying illness.</a:t>
            </a:r>
          </a:p>
        </p:txBody>
      </p:sp>
      <p:sp>
        <p:nvSpPr>
          <p:cNvPr id="8" name="Date Placeholder 3">
            <a:extLst>
              <a:ext uri="{FF2B5EF4-FFF2-40B4-BE49-F238E27FC236}">
                <a16:creationId xmlns:a16="http://schemas.microsoft.com/office/drawing/2014/main" id="{AE21D52B-7D59-7A4B-AE33-69F02C0CC8C2}"/>
              </a:ext>
            </a:extLst>
          </p:cNvPr>
          <p:cNvSpPr txBox="1">
            <a:spLocks/>
          </p:cNvSpPr>
          <p:nvPr/>
        </p:nvSpPr>
        <p:spPr>
          <a:xfrm>
            <a:off x="6380246" y="7262668"/>
            <a:ext cx="1543050" cy="77842"/>
          </a:xfrm>
          <a:prstGeom prst="rect">
            <a:avLst/>
          </a:prstGeom>
        </p:spPr>
        <p:txBody>
          <a:bodyPr vert="horz" lIns="0" tIns="0" rIns="0" bIns="0" rtlCol="0" anchor="ctr">
            <a:spAutoFit/>
          </a:bodyPr>
          <a:lstStyle>
            <a:defPPr>
              <a:defRPr lang="en-US"/>
            </a:defPPr>
            <a:lvl1pPr marL="0" algn="l" defTabSz="914400" rtl="0" eaLnBrk="1" latinLnBrk="0" hangingPunct="1">
              <a:defRPr sz="900" kern="1200">
                <a:solidFill>
                  <a:schemeClr val="bg1">
                    <a:lumMod val="60000"/>
                    <a:lumOff val="40000"/>
                  </a:schemeClr>
                </a:solidFill>
                <a:latin typeface="Open Sans" charset="0"/>
                <a:ea typeface="Open Sans" charset="0"/>
                <a:cs typeface="Open Sans"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fontAlgn="auto">
              <a:spcBef>
                <a:spcPts val="0"/>
              </a:spcBef>
              <a:spcAft>
                <a:spcPts val="0"/>
              </a:spcAft>
              <a:defRPr/>
            </a:pPr>
            <a:r>
              <a:rPr lang="en-US" sz="506" dirty="0">
                <a:solidFill>
                  <a:srgbClr val="898B8E"/>
                </a:solidFill>
                <a:latin typeface="Arial Narrow" panose="020B0604020202020204" pitchFamily="34" charset="0"/>
                <a:ea typeface="Open Sans Condensed Light" charset="0"/>
                <a:cs typeface="Arial Narrow" panose="020B0604020202020204" pitchFamily="34" charset="0"/>
              </a:rPr>
              <a:t>Copyright © 2019 National Life Group  |  </a:t>
            </a:r>
            <a:fld id="{2C50A0F3-0E7E-BD42-A237-5EB6A9C745F1}" type="slidenum">
              <a:rPr lang="en-US" sz="506">
                <a:solidFill>
                  <a:srgbClr val="898B8E"/>
                </a:solidFill>
                <a:latin typeface="Arial Narrow" panose="020B0604020202020204" pitchFamily="34" charset="0"/>
                <a:ea typeface="Open Sans Condensed Light" charset="0"/>
                <a:cs typeface="Arial Narrow" panose="020B0604020202020204" pitchFamily="34" charset="0"/>
              </a:rPr>
              <a:pPr algn="r" fontAlgn="auto">
                <a:spcBef>
                  <a:spcPts val="0"/>
                </a:spcBef>
                <a:spcAft>
                  <a:spcPts val="0"/>
                </a:spcAft>
                <a:defRPr/>
              </a:pPr>
              <a:t>5</a:t>
            </a:fld>
            <a:endParaRPr lang="en-US" sz="506" dirty="0">
              <a:solidFill>
                <a:srgbClr val="898B8E"/>
              </a:solidFill>
              <a:latin typeface="Arial Narrow" panose="020B0604020202020204" pitchFamily="34" charset="0"/>
              <a:ea typeface="Open Sans Condensed Light" charset="0"/>
              <a:cs typeface="Arial Narrow" panose="020B0604020202020204" pitchFamily="34" charset="0"/>
            </a:endParaRPr>
          </a:p>
        </p:txBody>
      </p:sp>
      <p:sp>
        <p:nvSpPr>
          <p:cNvPr id="10" name="TextBox 9">
            <a:extLst>
              <a:ext uri="{FF2B5EF4-FFF2-40B4-BE49-F238E27FC236}">
                <a16:creationId xmlns:a16="http://schemas.microsoft.com/office/drawing/2014/main" id="{D1FF6C38-02A7-7F40-BD9B-BA8B1C20F4EA}"/>
              </a:ext>
            </a:extLst>
          </p:cNvPr>
          <p:cNvSpPr txBox="1"/>
          <p:nvPr/>
        </p:nvSpPr>
        <p:spPr>
          <a:xfrm>
            <a:off x="3578978" y="7223000"/>
            <a:ext cx="2036135" cy="184666"/>
          </a:xfrm>
          <a:prstGeom prst="rect">
            <a:avLst/>
          </a:prstGeom>
          <a:noFill/>
        </p:spPr>
        <p:txBody>
          <a:bodyPr wrap="none" rtlCol="0">
            <a:spAutoFit/>
          </a:bodyPr>
          <a:lstStyle/>
          <a:p>
            <a:pPr defTabSz="685783">
              <a:defRPr/>
            </a:pPr>
            <a:r>
              <a:rPr lang="is-IS" sz="600" b="1" dirty="0">
                <a:solidFill>
                  <a:srgbClr val="898B8E"/>
                </a:solidFill>
                <a:latin typeface="Arial" panose="020B0604020202020204" pitchFamily="34" charset="0"/>
                <a:ea typeface="Open Sans Condensed Light" charset="0"/>
                <a:cs typeface="Arial" panose="020B0604020202020204" pitchFamily="34" charset="0"/>
              </a:rPr>
              <a:t> </a:t>
            </a:r>
            <a:r>
              <a:rPr lang="de-DE" sz="600" b="1" dirty="0" err="1">
                <a:solidFill>
                  <a:srgbClr val="898B8E"/>
                </a:solidFill>
                <a:latin typeface="Arial" panose="020B0604020202020204" pitchFamily="34" charset="0"/>
                <a:ea typeface="Open Sans Condensed Light" charset="0"/>
                <a:cs typeface="Arial" panose="020B0604020202020204" pitchFamily="34" charset="0"/>
              </a:rPr>
              <a:t>For</a:t>
            </a:r>
            <a:r>
              <a:rPr lang="de-DE" sz="600" b="1" dirty="0">
                <a:solidFill>
                  <a:srgbClr val="898B8E"/>
                </a:solidFill>
                <a:latin typeface="Arial" panose="020B0604020202020204" pitchFamily="34" charset="0"/>
                <a:ea typeface="Open Sans Condensed Light" charset="0"/>
                <a:cs typeface="Arial" panose="020B0604020202020204" pitchFamily="34" charset="0"/>
              </a:rPr>
              <a:t> Agent </a:t>
            </a:r>
            <a:r>
              <a:rPr lang="de-DE" sz="600" b="1" dirty="0" err="1">
                <a:solidFill>
                  <a:srgbClr val="898B8E"/>
                </a:solidFill>
                <a:latin typeface="Arial" panose="020B0604020202020204" pitchFamily="34" charset="0"/>
                <a:ea typeface="Open Sans Condensed Light" charset="0"/>
                <a:cs typeface="Arial" panose="020B0604020202020204" pitchFamily="34" charset="0"/>
              </a:rPr>
              <a:t>Use</a:t>
            </a:r>
            <a:r>
              <a:rPr lang="de-DE" sz="600" b="1" dirty="0">
                <a:solidFill>
                  <a:srgbClr val="898B8E"/>
                </a:solidFill>
                <a:latin typeface="Arial" panose="020B0604020202020204" pitchFamily="34" charset="0"/>
                <a:ea typeface="Open Sans Condensed Light" charset="0"/>
                <a:cs typeface="Arial" panose="020B0604020202020204" pitchFamily="34" charset="0"/>
              </a:rPr>
              <a:t> </a:t>
            </a:r>
            <a:r>
              <a:rPr lang="de-DE" sz="600" b="1" dirty="0" err="1">
                <a:solidFill>
                  <a:srgbClr val="898B8E"/>
                </a:solidFill>
                <a:latin typeface="Arial" panose="020B0604020202020204" pitchFamily="34" charset="0"/>
                <a:ea typeface="Open Sans Condensed Light" charset="0"/>
                <a:cs typeface="Arial" panose="020B0604020202020204" pitchFamily="34" charset="0"/>
              </a:rPr>
              <a:t>Only</a:t>
            </a:r>
            <a:r>
              <a:rPr lang="de-DE" sz="600" b="1" dirty="0">
                <a:solidFill>
                  <a:srgbClr val="898B8E"/>
                </a:solidFill>
                <a:latin typeface="Arial" panose="020B0604020202020204" pitchFamily="34" charset="0"/>
                <a:ea typeface="Open Sans Condensed Light" charset="0"/>
                <a:cs typeface="Arial" panose="020B0604020202020204" pitchFamily="34" charset="0"/>
              </a:rPr>
              <a:t> – Not </a:t>
            </a:r>
            <a:r>
              <a:rPr lang="de-DE" sz="600" b="1" dirty="0" err="1">
                <a:solidFill>
                  <a:srgbClr val="898B8E"/>
                </a:solidFill>
                <a:latin typeface="Arial" panose="020B0604020202020204" pitchFamily="34" charset="0"/>
                <a:ea typeface="Open Sans Condensed Light" charset="0"/>
                <a:cs typeface="Arial" panose="020B0604020202020204" pitchFamily="34" charset="0"/>
              </a:rPr>
              <a:t>For</a:t>
            </a:r>
            <a:r>
              <a:rPr lang="de-DE" sz="600" b="1" dirty="0">
                <a:solidFill>
                  <a:srgbClr val="898B8E"/>
                </a:solidFill>
                <a:latin typeface="Arial" panose="020B0604020202020204" pitchFamily="34" charset="0"/>
                <a:ea typeface="Open Sans Condensed Light" charset="0"/>
                <a:cs typeface="Arial" panose="020B0604020202020204" pitchFamily="34" charset="0"/>
              </a:rPr>
              <a:t> </a:t>
            </a:r>
            <a:r>
              <a:rPr lang="de-DE" sz="600" b="1" dirty="0" err="1">
                <a:solidFill>
                  <a:srgbClr val="898B8E"/>
                </a:solidFill>
                <a:latin typeface="Arial" panose="020B0604020202020204" pitchFamily="34" charset="0"/>
                <a:ea typeface="Open Sans Condensed Light" charset="0"/>
                <a:cs typeface="Arial" panose="020B0604020202020204" pitchFamily="34" charset="0"/>
              </a:rPr>
              <a:t>Use</a:t>
            </a:r>
            <a:r>
              <a:rPr lang="de-DE" sz="600" b="1" dirty="0">
                <a:solidFill>
                  <a:srgbClr val="898B8E"/>
                </a:solidFill>
                <a:latin typeface="Arial" panose="020B0604020202020204" pitchFamily="34" charset="0"/>
                <a:ea typeface="Open Sans Condensed Light" charset="0"/>
                <a:cs typeface="Arial" panose="020B0604020202020204" pitchFamily="34" charset="0"/>
              </a:rPr>
              <a:t> </a:t>
            </a:r>
            <a:r>
              <a:rPr lang="de-DE" sz="600" b="1" dirty="0" err="1">
                <a:solidFill>
                  <a:srgbClr val="898B8E"/>
                </a:solidFill>
                <a:latin typeface="Arial" panose="020B0604020202020204" pitchFamily="34" charset="0"/>
                <a:ea typeface="Open Sans Condensed Light" charset="0"/>
                <a:cs typeface="Arial" panose="020B0604020202020204" pitchFamily="34" charset="0"/>
              </a:rPr>
              <a:t>With</a:t>
            </a:r>
            <a:r>
              <a:rPr lang="de-DE" sz="600" b="1" dirty="0">
                <a:solidFill>
                  <a:srgbClr val="898B8E"/>
                </a:solidFill>
                <a:latin typeface="Arial" panose="020B0604020202020204" pitchFamily="34" charset="0"/>
                <a:ea typeface="Open Sans Condensed Light" charset="0"/>
                <a:cs typeface="Arial" panose="020B0604020202020204" pitchFamily="34" charset="0"/>
              </a:rPr>
              <a:t> The Public</a:t>
            </a:r>
          </a:p>
        </p:txBody>
      </p:sp>
      <p:sp>
        <p:nvSpPr>
          <p:cNvPr id="13" name="Title 1">
            <a:extLst>
              <a:ext uri="{FF2B5EF4-FFF2-40B4-BE49-F238E27FC236}">
                <a16:creationId xmlns:a16="http://schemas.microsoft.com/office/drawing/2014/main" id="{6D263958-BC1D-4B69-970D-B144120E1379}"/>
              </a:ext>
            </a:extLst>
          </p:cNvPr>
          <p:cNvSpPr>
            <a:spLocks noGrp="1"/>
          </p:cNvSpPr>
          <p:nvPr>
            <p:ph type="title"/>
          </p:nvPr>
        </p:nvSpPr>
        <p:spPr/>
        <p:txBody>
          <a:bodyPr/>
          <a:lstStyle/>
          <a:p>
            <a:r>
              <a:rPr lang="en-US" dirty="0"/>
              <a:t>Solutions to Your Financial Puzzle</a:t>
            </a:r>
          </a:p>
        </p:txBody>
      </p:sp>
      <p:pic>
        <p:nvPicPr>
          <p:cNvPr id="3" name="Picture 2" descr="A picture containing drawing&#10;&#10;Description automatically generated">
            <a:extLst>
              <a:ext uri="{FF2B5EF4-FFF2-40B4-BE49-F238E27FC236}">
                <a16:creationId xmlns:a16="http://schemas.microsoft.com/office/drawing/2014/main" id="{DE76AE36-D563-334B-8754-F3517D8E240A}"/>
              </a:ext>
            </a:extLst>
          </p:cNvPr>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3139406" y="2270305"/>
            <a:ext cx="1978626" cy="2237513"/>
          </a:xfrm>
          <a:prstGeom prst="rect">
            <a:avLst/>
          </a:prstGeom>
        </p:spPr>
      </p:pic>
      <p:pic>
        <p:nvPicPr>
          <p:cNvPr id="5" name="Picture 4" descr="A picture containing drawing&#10;&#10;Description automatically generated">
            <a:extLst>
              <a:ext uri="{FF2B5EF4-FFF2-40B4-BE49-F238E27FC236}">
                <a16:creationId xmlns:a16="http://schemas.microsoft.com/office/drawing/2014/main" id="{06D28C20-5B25-ED4D-8123-21F9B68AAED7}"/>
              </a:ext>
            </a:extLst>
          </p:cNvPr>
          <p:cNvPicPr>
            <a:picLocks noChangeAspect="1"/>
          </p:cNvPicPr>
          <p:nvPr/>
        </p:nvPicPr>
        <p:blipFill>
          <a:blip r:embed="rId6">
            <a:extLst>
              <a:ext uri="{28A0092B-C50C-407E-A947-70E740481C1C}">
                <a14:useLocalDpi xmlns:a14="http://schemas.microsoft.com/office/drawing/2010/main"/>
              </a:ext>
            </a:extLst>
          </a:blip>
          <a:stretch>
            <a:fillRect/>
          </a:stretch>
        </p:blipFill>
        <p:spPr>
          <a:xfrm>
            <a:off x="4592862" y="2270306"/>
            <a:ext cx="1491422" cy="2310785"/>
          </a:xfrm>
          <a:prstGeom prst="rect">
            <a:avLst/>
          </a:prstGeom>
        </p:spPr>
      </p:pic>
      <p:pic>
        <p:nvPicPr>
          <p:cNvPr id="7" name="Picture 6" descr="A picture containing drawing&#10;&#10;Description automatically generated">
            <a:extLst>
              <a:ext uri="{FF2B5EF4-FFF2-40B4-BE49-F238E27FC236}">
                <a16:creationId xmlns:a16="http://schemas.microsoft.com/office/drawing/2014/main" id="{BFBB92C4-3B0F-8943-8796-0C873310E117}"/>
              </a:ext>
            </a:extLst>
          </p:cNvPr>
          <p:cNvPicPr>
            <a:picLocks noChangeAspect="1"/>
          </p:cNvPicPr>
          <p:nvPr/>
        </p:nvPicPr>
        <p:blipFill>
          <a:blip r:embed="rId7">
            <a:extLst>
              <a:ext uri="{28A0092B-C50C-407E-A947-70E740481C1C}">
                <a14:useLocalDpi xmlns:a14="http://schemas.microsoft.com/office/drawing/2010/main"/>
              </a:ext>
            </a:extLst>
          </a:blip>
          <a:stretch>
            <a:fillRect/>
          </a:stretch>
        </p:blipFill>
        <p:spPr>
          <a:xfrm>
            <a:off x="3331649" y="3647975"/>
            <a:ext cx="2567118" cy="1573395"/>
          </a:xfrm>
          <a:prstGeom prst="rect">
            <a:avLst/>
          </a:prstGeom>
        </p:spPr>
      </p:pic>
      <p:sp>
        <p:nvSpPr>
          <p:cNvPr id="2" name="Rectangle 1">
            <a:extLst>
              <a:ext uri="{FF2B5EF4-FFF2-40B4-BE49-F238E27FC236}">
                <a16:creationId xmlns:a16="http://schemas.microsoft.com/office/drawing/2014/main" id="{0E5AF5AD-AD83-8F40-A66F-9BC56EA5FAE9}"/>
              </a:ext>
            </a:extLst>
          </p:cNvPr>
          <p:cNvSpPr/>
          <p:nvPr/>
        </p:nvSpPr>
        <p:spPr>
          <a:xfrm>
            <a:off x="150648" y="5507385"/>
            <a:ext cx="8859853" cy="938719"/>
          </a:xfrm>
          <a:prstGeom prst="rect">
            <a:avLst/>
          </a:prstGeom>
        </p:spPr>
        <p:txBody>
          <a:bodyPr wrap="square">
            <a:spAutoFit/>
          </a:bodyPr>
          <a:lstStyle/>
          <a:p>
            <a:r>
              <a:rPr lang="en-US" sz="1100" dirty="0">
                <a:latin typeface="Arial Narrow" panose="020B0604020202020204" pitchFamily="34" charset="0"/>
                <a:cs typeface="Arial Narrow" panose="020B0604020202020204" pitchFamily="34" charset="0"/>
              </a:rPr>
              <a:t>The use of cash value life insurance to provide a tax-free resource for retirement assumes that there is first a need for the death benefit protection.  The ability of a life insurance contract to accumulate sufficient cash value to help meet accumulation goals will be dependent upon the amount of extra premium paid into the policy, and the performance of the policy, and is not guaranteed.  Policy loans and withdrawals reduce the policy’s cash value and death benefit and may result in a taxable event. Withdrawals up to the basis paid into the contract and loans thereafter will not create an immediate taxable event, but substantial tax ramifications could result upon contract lapse or surrender. Surrender charges may reduce the policy's cash value in early years.</a:t>
            </a:r>
          </a:p>
        </p:txBody>
      </p:sp>
    </p:spTree>
    <p:custDataLst>
      <p:tags r:id="rId1"/>
    </p:custDataLst>
    <p:extLst>
      <p:ext uri="{BB962C8B-B14F-4D97-AF65-F5344CB8AC3E}">
        <p14:creationId xmlns:p14="http://schemas.microsoft.com/office/powerpoint/2010/main" val="2821666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p15="http://schemas.microsoft.com/office/powerpoint/2012/main">
      <p:transition spd="med">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BB8D12-3F3E-4764-9AC7-4F718C431A1F}"/>
              </a:ext>
            </a:extLst>
          </p:cNvPr>
          <p:cNvSpPr>
            <a:spLocks noGrp="1"/>
          </p:cNvSpPr>
          <p:nvPr>
            <p:ph type="title"/>
          </p:nvPr>
        </p:nvSpPr>
        <p:spPr/>
        <p:txBody>
          <a:bodyPr/>
          <a:lstStyle/>
          <a:p>
            <a:r>
              <a:rPr lang="en-US" dirty="0"/>
              <a:t>Finding the Right Insurance for You</a:t>
            </a:r>
          </a:p>
        </p:txBody>
      </p:sp>
      <p:sp>
        <p:nvSpPr>
          <p:cNvPr id="3" name="Rectangle 2">
            <a:extLst>
              <a:ext uri="{FF2B5EF4-FFF2-40B4-BE49-F238E27FC236}">
                <a16:creationId xmlns:a16="http://schemas.microsoft.com/office/drawing/2014/main" id="{8F6E592B-DA6C-4CFD-AE07-2F2883F6D5F3}"/>
              </a:ext>
            </a:extLst>
          </p:cNvPr>
          <p:cNvSpPr/>
          <p:nvPr>
            <p:custDataLst>
              <p:tags r:id="rId1"/>
            </p:custDataLst>
          </p:nvPr>
        </p:nvSpPr>
        <p:spPr>
          <a:xfrm>
            <a:off x="382139" y="1504980"/>
            <a:ext cx="8516201" cy="861774"/>
          </a:xfrm>
          <a:prstGeom prst="rect">
            <a:avLst/>
          </a:prstGeom>
          <a:noFill/>
        </p:spPr>
        <p:txBody>
          <a:bodyPr wrap="square" lIns="0" tIns="0" rIns="0" bIns="0" anchor="ctr" anchorCtr="0">
            <a:spAutoFit/>
          </a:bodyPr>
          <a:lstStyle>
            <a:defPPr>
              <a:defRPr lang="en-US"/>
            </a:defPPr>
          </a:lstStyle>
          <a:p>
            <a:pPr marL="12700" fontAlgn="auto">
              <a:spcBef>
                <a:spcPts val="0"/>
              </a:spcBef>
              <a:spcAft>
                <a:spcPts val="0"/>
              </a:spcAft>
              <a:defRPr/>
            </a:pPr>
            <a:r>
              <a:rPr lang="en-US" sz="2000" b="1" dirty="0">
                <a:solidFill>
                  <a:srgbClr val="67B945"/>
                </a:solidFill>
                <a:latin typeface="Arial" panose="020B0604020202020204"/>
                <a:cs typeface="+mn-cs"/>
              </a:rPr>
              <a:t>When it comes to financial protection, what are your biggest needs?</a:t>
            </a:r>
          </a:p>
          <a:p>
            <a:pPr fontAlgn="auto">
              <a:spcBef>
                <a:spcPts val="0"/>
              </a:spcBef>
              <a:spcAft>
                <a:spcPts val="0"/>
              </a:spcAft>
              <a:buClr>
                <a:schemeClr val="accent1"/>
              </a:buClr>
              <a:defRPr/>
            </a:pPr>
            <a:endParaRPr lang="en-US" sz="1800" dirty="0">
              <a:solidFill>
                <a:srgbClr val="3F403C"/>
              </a:solidFill>
              <a:latin typeface="Arial" panose="020B0604020202020204"/>
              <a:cs typeface="+mn-cs"/>
            </a:endParaRPr>
          </a:p>
          <a:p>
            <a:pPr marL="285750" indent="-285750" fontAlgn="auto">
              <a:spcBef>
                <a:spcPts val="0"/>
              </a:spcBef>
              <a:spcAft>
                <a:spcPts val="0"/>
              </a:spcAft>
              <a:buClr>
                <a:schemeClr val="accent1"/>
              </a:buClr>
              <a:buFont typeface="Arial" panose="020B0604020202020204" pitchFamily="34" charset="0"/>
              <a:buChar char="•"/>
              <a:defRPr/>
            </a:pPr>
            <a:endParaRPr lang="en-US" sz="1800" dirty="0">
              <a:solidFill>
                <a:srgbClr val="3F403C"/>
              </a:solidFill>
              <a:latin typeface="Arial" panose="020B0604020202020204"/>
              <a:cs typeface="+mn-cs"/>
            </a:endParaRPr>
          </a:p>
        </p:txBody>
      </p:sp>
      <p:graphicFrame>
        <p:nvGraphicFramePr>
          <p:cNvPr id="4" name="Diagram 3">
            <a:extLst>
              <a:ext uri="{FF2B5EF4-FFF2-40B4-BE49-F238E27FC236}">
                <a16:creationId xmlns:a16="http://schemas.microsoft.com/office/drawing/2014/main" id="{05626CE1-632D-4BDD-8B87-8AABEB8E6FC4}"/>
              </a:ext>
            </a:extLst>
          </p:cNvPr>
          <p:cNvGraphicFramePr/>
          <p:nvPr>
            <p:extLst>
              <p:ext uri="{D42A27DB-BD31-4B8C-83A1-F6EECF244321}">
                <p14:modId xmlns:p14="http://schemas.microsoft.com/office/powerpoint/2010/main" val="3304366235"/>
              </p:ext>
            </p:extLst>
          </p:nvPr>
        </p:nvGraphicFramePr>
        <p:xfrm>
          <a:off x="971005" y="1968851"/>
          <a:ext cx="7201989" cy="4520267"/>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353206339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2B6C8C-FDA5-D149-B61B-63812C5ADB59}"/>
              </a:ext>
            </a:extLst>
          </p:cNvPr>
          <p:cNvSpPr>
            <a:spLocks noGrp="1"/>
          </p:cNvSpPr>
          <p:nvPr>
            <p:ph type="title"/>
          </p:nvPr>
        </p:nvSpPr>
        <p:spPr/>
        <p:txBody>
          <a:bodyPr/>
          <a:lstStyle/>
          <a:p>
            <a:r>
              <a:rPr lang="en-US" dirty="0"/>
              <a:t>Making the Switch is Easy</a:t>
            </a:r>
          </a:p>
        </p:txBody>
      </p:sp>
      <p:sp>
        <p:nvSpPr>
          <p:cNvPr id="4" name="Rectangle 3">
            <a:extLst>
              <a:ext uri="{FF2B5EF4-FFF2-40B4-BE49-F238E27FC236}">
                <a16:creationId xmlns:a16="http://schemas.microsoft.com/office/drawing/2014/main" id="{A644179D-F4EB-B64B-A53F-72E8CAC444E7}"/>
              </a:ext>
            </a:extLst>
          </p:cNvPr>
          <p:cNvSpPr/>
          <p:nvPr>
            <p:custDataLst>
              <p:tags r:id="rId1"/>
            </p:custDataLst>
          </p:nvPr>
        </p:nvSpPr>
        <p:spPr>
          <a:xfrm>
            <a:off x="3000051" y="2137700"/>
            <a:ext cx="4705567" cy="307777"/>
          </a:xfrm>
          <a:prstGeom prst="rect">
            <a:avLst/>
          </a:prstGeom>
          <a:noFill/>
        </p:spPr>
        <p:txBody>
          <a:bodyPr wrap="square" lIns="0" tIns="0" rIns="0" bIns="0" anchor="ctr" anchorCtr="0">
            <a:spAutoFit/>
          </a:bodyPr>
          <a:lstStyle>
            <a:defPPr>
              <a:defRPr lang="en-US"/>
            </a:defPPr>
          </a:lstStyle>
          <a:p>
            <a:pPr fontAlgn="auto">
              <a:spcBef>
                <a:spcPts val="0"/>
              </a:spcBef>
              <a:spcAft>
                <a:spcPts val="0"/>
              </a:spcAft>
              <a:defRPr/>
            </a:pPr>
            <a:r>
              <a:rPr lang="en-US" sz="2000" b="1" dirty="0">
                <a:solidFill>
                  <a:srgbClr val="67B945"/>
                </a:solidFill>
                <a:latin typeface="Arial" panose="020B0604020202020204"/>
                <a:cs typeface="+mn-cs"/>
              </a:rPr>
              <a:t>Converting Your Policy Is Simple</a:t>
            </a:r>
            <a:endParaRPr lang="en-US" sz="2000" dirty="0">
              <a:latin typeface="Arial" panose="020B0604020202020204"/>
              <a:cs typeface="+mn-cs"/>
            </a:endParaRPr>
          </a:p>
        </p:txBody>
      </p:sp>
      <p:sp>
        <p:nvSpPr>
          <p:cNvPr id="5" name="Title 1">
            <a:extLst>
              <a:ext uri="{FF2B5EF4-FFF2-40B4-BE49-F238E27FC236}">
                <a16:creationId xmlns:a16="http://schemas.microsoft.com/office/drawing/2014/main" id="{EE83EC0A-3CC6-2549-AC17-0519F7E1989E}"/>
              </a:ext>
            </a:extLst>
          </p:cNvPr>
          <p:cNvSpPr txBox="1">
            <a:spLocks/>
          </p:cNvSpPr>
          <p:nvPr/>
        </p:nvSpPr>
        <p:spPr>
          <a:xfrm>
            <a:off x="3017310" y="2669590"/>
            <a:ext cx="5479414" cy="618631"/>
          </a:xfrm>
          <a:prstGeom prst="rect">
            <a:avLst/>
          </a:prstGeom>
          <a:solidFill>
            <a:schemeClr val="bg1">
              <a:lumMod val="20000"/>
              <a:lumOff val="80000"/>
            </a:schemeClr>
          </a:solidFill>
        </p:spPr>
        <p:txBody>
          <a:bodyPr vert="horz" wrap="square" lIns="182880" tIns="182880" rIns="182880" bIns="182880" rtlCol="0" anchor="ctr" anchorCtr="0">
            <a:spAutoFit/>
          </a:bodyPr>
          <a:lstStyle>
            <a:lvl1pPr marL="5955" indent="0" algn="l" defTabSz="685766" rtl="0" eaLnBrk="1" latinLnBrk="0" hangingPunct="1">
              <a:lnSpc>
                <a:spcPct val="90000"/>
              </a:lnSpc>
              <a:spcBef>
                <a:spcPct val="0"/>
              </a:spcBef>
              <a:buNone/>
              <a:tabLst/>
              <a:defRPr sz="3000" b="0" i="0" kern="1200" baseline="0">
                <a:solidFill>
                  <a:schemeClr val="bg2"/>
                </a:solidFill>
                <a:latin typeface="+mj-lt"/>
                <a:ea typeface="Open Sans Light" charset="0"/>
                <a:cs typeface="Open Sans Light" charset="0"/>
              </a:defRPr>
            </a:lvl1pPr>
          </a:lstStyle>
          <a:p>
            <a:pPr fontAlgn="auto">
              <a:spcAft>
                <a:spcPts val="0"/>
              </a:spcAft>
            </a:pPr>
            <a:r>
              <a:rPr lang="en-US" sz="1800" dirty="0">
                <a:solidFill>
                  <a:schemeClr val="tx1"/>
                </a:solidFill>
              </a:rPr>
              <a:t>You can convert quickly and electronically!</a:t>
            </a:r>
          </a:p>
        </p:txBody>
      </p:sp>
      <p:sp>
        <p:nvSpPr>
          <p:cNvPr id="6" name="Title 1">
            <a:extLst>
              <a:ext uri="{FF2B5EF4-FFF2-40B4-BE49-F238E27FC236}">
                <a16:creationId xmlns:a16="http://schemas.microsoft.com/office/drawing/2014/main" id="{6B19D1D9-44B7-1547-997D-BEF8034838C5}"/>
              </a:ext>
            </a:extLst>
          </p:cNvPr>
          <p:cNvSpPr txBox="1">
            <a:spLocks/>
          </p:cNvSpPr>
          <p:nvPr/>
        </p:nvSpPr>
        <p:spPr>
          <a:xfrm>
            <a:off x="3017310" y="3384918"/>
            <a:ext cx="5479414" cy="867930"/>
          </a:xfrm>
          <a:prstGeom prst="rect">
            <a:avLst/>
          </a:prstGeom>
          <a:solidFill>
            <a:schemeClr val="bg1">
              <a:lumMod val="20000"/>
              <a:lumOff val="80000"/>
            </a:schemeClr>
          </a:solidFill>
        </p:spPr>
        <p:txBody>
          <a:bodyPr vert="horz" wrap="square" lIns="182880" tIns="182880" rIns="182880" bIns="182880" rtlCol="0" anchor="ctr" anchorCtr="0">
            <a:spAutoFit/>
          </a:bodyPr>
          <a:lstStyle>
            <a:lvl1pPr marL="5955" indent="0" algn="l" defTabSz="685766" rtl="0" eaLnBrk="1" latinLnBrk="0" hangingPunct="1">
              <a:lnSpc>
                <a:spcPct val="90000"/>
              </a:lnSpc>
              <a:spcBef>
                <a:spcPct val="0"/>
              </a:spcBef>
              <a:buNone/>
              <a:tabLst/>
              <a:defRPr sz="3000" b="0" i="0" kern="1200" baseline="0">
                <a:solidFill>
                  <a:schemeClr val="bg2"/>
                </a:solidFill>
                <a:latin typeface="+mj-lt"/>
                <a:ea typeface="Open Sans Light" charset="0"/>
                <a:cs typeface="Open Sans Light" charset="0"/>
              </a:defRPr>
            </a:lvl1pPr>
          </a:lstStyle>
          <a:p>
            <a:pPr marL="0" fontAlgn="auto">
              <a:spcBef>
                <a:spcPts val="0"/>
              </a:spcBef>
              <a:spcAft>
                <a:spcPts val="0"/>
              </a:spcAft>
              <a:defRPr/>
            </a:pPr>
            <a:r>
              <a:rPr lang="en-US" sz="1800" dirty="0">
                <a:solidFill>
                  <a:schemeClr val="tx1"/>
                </a:solidFill>
              </a:rPr>
              <a:t>Quick processing, as early as single-day issue for applications in good order</a:t>
            </a:r>
          </a:p>
        </p:txBody>
      </p:sp>
      <p:sp>
        <p:nvSpPr>
          <p:cNvPr id="7" name="Title 1">
            <a:extLst>
              <a:ext uri="{FF2B5EF4-FFF2-40B4-BE49-F238E27FC236}">
                <a16:creationId xmlns:a16="http://schemas.microsoft.com/office/drawing/2014/main" id="{19C3FE07-684A-6C4F-93F7-4683792FC4B3}"/>
              </a:ext>
            </a:extLst>
          </p:cNvPr>
          <p:cNvSpPr txBox="1">
            <a:spLocks/>
          </p:cNvSpPr>
          <p:nvPr/>
        </p:nvSpPr>
        <p:spPr>
          <a:xfrm>
            <a:off x="3017310" y="4349543"/>
            <a:ext cx="5479414" cy="618631"/>
          </a:xfrm>
          <a:prstGeom prst="rect">
            <a:avLst/>
          </a:prstGeom>
          <a:solidFill>
            <a:schemeClr val="bg1">
              <a:lumMod val="20000"/>
              <a:lumOff val="80000"/>
            </a:schemeClr>
          </a:solidFill>
        </p:spPr>
        <p:txBody>
          <a:bodyPr vert="horz" wrap="square" lIns="182880" tIns="182880" rIns="182880" bIns="182880" rtlCol="0" anchor="ctr" anchorCtr="0">
            <a:spAutoFit/>
          </a:bodyPr>
          <a:lstStyle>
            <a:lvl1pPr marL="5955" indent="0" algn="l" defTabSz="685766" rtl="0" eaLnBrk="1" latinLnBrk="0" hangingPunct="1">
              <a:lnSpc>
                <a:spcPct val="90000"/>
              </a:lnSpc>
              <a:spcBef>
                <a:spcPct val="0"/>
              </a:spcBef>
              <a:buNone/>
              <a:tabLst/>
              <a:defRPr sz="3000" b="0" i="0" kern="1200" baseline="0">
                <a:solidFill>
                  <a:schemeClr val="bg2"/>
                </a:solidFill>
                <a:latin typeface="+mj-lt"/>
                <a:ea typeface="Open Sans Light" charset="0"/>
                <a:cs typeface="Open Sans Light" charset="0"/>
              </a:defRPr>
            </a:lvl1pPr>
          </a:lstStyle>
          <a:p>
            <a:pPr marL="0" fontAlgn="auto">
              <a:spcBef>
                <a:spcPts val="0"/>
              </a:spcBef>
              <a:spcAft>
                <a:spcPts val="0"/>
              </a:spcAft>
              <a:defRPr/>
            </a:pPr>
            <a:r>
              <a:rPr lang="en-US" sz="1800" dirty="0">
                <a:solidFill>
                  <a:schemeClr val="tx1"/>
                </a:solidFill>
              </a:rPr>
              <a:t>No medical exam or fluids required*</a:t>
            </a:r>
          </a:p>
        </p:txBody>
      </p:sp>
      <p:sp>
        <p:nvSpPr>
          <p:cNvPr id="8" name="Rectangle 7">
            <a:extLst>
              <a:ext uri="{FF2B5EF4-FFF2-40B4-BE49-F238E27FC236}">
                <a16:creationId xmlns:a16="http://schemas.microsoft.com/office/drawing/2014/main" id="{866098DE-87FD-FF4C-8C9F-BC3EDF17756B}"/>
              </a:ext>
            </a:extLst>
          </p:cNvPr>
          <p:cNvSpPr/>
          <p:nvPr>
            <p:custDataLst>
              <p:tags r:id="rId2"/>
            </p:custDataLst>
          </p:nvPr>
        </p:nvSpPr>
        <p:spPr>
          <a:xfrm>
            <a:off x="-1718" y="6214342"/>
            <a:ext cx="6068649" cy="161583"/>
          </a:xfrm>
          <a:prstGeom prst="rect">
            <a:avLst/>
          </a:prstGeom>
          <a:noFill/>
        </p:spPr>
        <p:txBody>
          <a:bodyPr wrap="none" lIns="274320" tIns="0" rIns="0" bIns="0" anchor="ctr" anchorCtr="0">
            <a:spAutoFit/>
          </a:bodyPr>
          <a:lstStyle>
            <a:defPPr>
              <a:defRPr lang="en-US"/>
            </a:defPPr>
          </a:lstStyle>
          <a:p>
            <a:pPr fontAlgn="auto">
              <a:spcBef>
                <a:spcPts val="0"/>
              </a:spcBef>
              <a:spcAft>
                <a:spcPts val="0"/>
              </a:spcAft>
              <a:defRPr/>
            </a:pPr>
            <a:r>
              <a:rPr lang="en-US" sz="1050" dirty="0">
                <a:solidFill>
                  <a:schemeClr val="tx1">
                    <a:lumMod val="60000"/>
                    <a:lumOff val="40000"/>
                  </a:schemeClr>
                </a:solidFill>
                <a:latin typeface="Arial Narrow" panose="020B0604020202020204" pitchFamily="34" charset="0"/>
                <a:cs typeface="Arial Narrow" panose="020B0604020202020204" pitchFamily="34" charset="0"/>
              </a:rPr>
              <a:t>* Additional underwriting will be required if the coverage amount is being increased or additional riders are being added.</a:t>
            </a:r>
          </a:p>
        </p:txBody>
      </p:sp>
      <p:pic>
        <p:nvPicPr>
          <p:cNvPr id="10" name="Picture 9" descr="A close up of a sign&#10;&#10;Description automatically generated">
            <a:extLst>
              <a:ext uri="{FF2B5EF4-FFF2-40B4-BE49-F238E27FC236}">
                <a16:creationId xmlns:a16="http://schemas.microsoft.com/office/drawing/2014/main" id="{2E8A95D6-3129-D442-969C-58A75965EDBE}"/>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644897" y="2173914"/>
            <a:ext cx="2156656" cy="2790713"/>
          </a:xfrm>
          <a:prstGeom prst="rect">
            <a:avLst/>
          </a:prstGeom>
        </p:spPr>
      </p:pic>
    </p:spTree>
    <p:extLst>
      <p:ext uri="{BB962C8B-B14F-4D97-AF65-F5344CB8AC3E}">
        <p14:creationId xmlns:p14="http://schemas.microsoft.com/office/powerpoint/2010/main" val="412547373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3B3EA9-D0CB-43C4-9A27-D21C42858BBC}"/>
              </a:ext>
            </a:extLst>
          </p:cNvPr>
          <p:cNvSpPr>
            <a:spLocks noGrp="1"/>
          </p:cNvSpPr>
          <p:nvPr>
            <p:ph type="title"/>
          </p:nvPr>
        </p:nvSpPr>
        <p:spPr/>
        <p:txBody>
          <a:bodyPr/>
          <a:lstStyle/>
          <a:p>
            <a:r>
              <a:rPr lang="en-US" dirty="0"/>
              <a:t>Questions About Permanent Protection?</a:t>
            </a:r>
          </a:p>
        </p:txBody>
      </p:sp>
    </p:spTree>
    <p:extLst>
      <p:ext uri="{BB962C8B-B14F-4D97-AF65-F5344CB8AC3E}">
        <p14:creationId xmlns:p14="http://schemas.microsoft.com/office/powerpoint/2010/main" val="356360065"/>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QPSLIDECODE" val="2017012413564500033"/>
</p:tagLst>
</file>

<file path=ppt/tags/tag2.xml><?xml version="1.0" encoding="utf-8"?>
<p:tagLst xmlns:a="http://schemas.openxmlformats.org/drawingml/2006/main" xmlns:r="http://schemas.openxmlformats.org/officeDocument/2006/relationships" xmlns:p="http://schemas.openxmlformats.org/presentationml/2006/main">
  <p:tag name="AS_UNIQUEID" val="480"/>
</p:tagLst>
</file>

<file path=ppt/tags/tag3.xml><?xml version="1.0" encoding="utf-8"?>
<p:tagLst xmlns:a="http://schemas.openxmlformats.org/drawingml/2006/main" xmlns:r="http://schemas.openxmlformats.org/officeDocument/2006/relationships" xmlns:p="http://schemas.openxmlformats.org/presentationml/2006/main">
  <p:tag name="AS_UNIQUEID" val="476"/>
</p:tagLst>
</file>

<file path=ppt/tags/tag4.xml><?xml version="1.0" encoding="utf-8"?>
<p:tagLst xmlns:a="http://schemas.openxmlformats.org/drawingml/2006/main" xmlns:r="http://schemas.openxmlformats.org/officeDocument/2006/relationships" xmlns:p="http://schemas.openxmlformats.org/presentationml/2006/main">
  <p:tag name="AS_UNIQUEID" val="477"/>
</p:tagLst>
</file>

<file path=ppt/tags/tag5.xml><?xml version="1.0" encoding="utf-8"?>
<p:tagLst xmlns:a="http://schemas.openxmlformats.org/drawingml/2006/main" xmlns:r="http://schemas.openxmlformats.org/officeDocument/2006/relationships" xmlns:p="http://schemas.openxmlformats.org/presentationml/2006/main">
  <p:tag name="AS_UNIQUEID" val="478"/>
</p:tagLst>
</file>

<file path=ppt/tags/tag6.xml><?xml version="1.0" encoding="utf-8"?>
<p:tagLst xmlns:a="http://schemas.openxmlformats.org/drawingml/2006/main" xmlns:r="http://schemas.openxmlformats.org/officeDocument/2006/relationships" xmlns:p="http://schemas.openxmlformats.org/presentationml/2006/main">
  <p:tag name="AS_UNIQUEID" val="480"/>
</p:tagLst>
</file>

<file path=ppt/tags/tag7.xml><?xml version="1.0" encoding="utf-8"?>
<p:tagLst xmlns:a="http://schemas.openxmlformats.org/drawingml/2006/main" xmlns:r="http://schemas.openxmlformats.org/officeDocument/2006/relationships" xmlns:p="http://schemas.openxmlformats.org/presentationml/2006/main">
  <p:tag name="AS_UNIQUEID" val="480"/>
</p:tagLst>
</file>

<file path=ppt/tags/tag8.xml><?xml version="1.0" encoding="utf-8"?>
<p:tagLst xmlns:a="http://schemas.openxmlformats.org/drawingml/2006/main" xmlns:r="http://schemas.openxmlformats.org/officeDocument/2006/relationships" xmlns:p="http://schemas.openxmlformats.org/presentationml/2006/main">
  <p:tag name="AS_UNIQUEID" val="480"/>
</p:tagLst>
</file>

<file path=ppt/theme/theme1.xml><?xml version="1.0" encoding="utf-8"?>
<a:theme xmlns:a="http://schemas.openxmlformats.org/drawingml/2006/main" name="NLG">
  <a:themeElements>
    <a:clrScheme name="NLG 2017">
      <a:dk1>
        <a:srgbClr val="3F403C"/>
      </a:dk1>
      <a:lt1>
        <a:srgbClr val="898B8E"/>
      </a:lt1>
      <a:dk2>
        <a:srgbClr val="3D9B35"/>
      </a:dk2>
      <a:lt2>
        <a:srgbClr val="FFFFFF"/>
      </a:lt2>
      <a:accent1>
        <a:srgbClr val="69B800"/>
      </a:accent1>
      <a:accent2>
        <a:srgbClr val="BDD600"/>
      </a:accent2>
      <a:accent3>
        <a:srgbClr val="00A79D"/>
      </a:accent3>
      <a:accent4>
        <a:srgbClr val="006A8B"/>
      </a:accent4>
      <a:accent5>
        <a:srgbClr val="253E69"/>
      </a:accent5>
      <a:accent6>
        <a:srgbClr val="78458E"/>
      </a:accent6>
      <a:hlink>
        <a:srgbClr val="DF7424"/>
      </a:hlink>
      <a:folHlink>
        <a:srgbClr val="616265"/>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solidFill>
          <a:schemeClr val="bg2">
            <a:lumMod val="95000"/>
          </a:schemeClr>
        </a:solidFill>
        <a:ln w="38100">
          <a:noFill/>
          <a:bevel/>
        </a:ln>
      </a:spPr>
      <a:bodyPr vert="horz" wrap="square" lIns="457200" tIns="182880" rIns="457200" bIns="182880" rtlCol="0" anchor="b" anchorCtr="0">
        <a:noAutofit/>
      </a:bodyPr>
      <a:lstStyle>
        <a:defPPr fontAlgn="auto">
          <a:spcAft>
            <a:spcPts val="0"/>
          </a:spcAft>
          <a:defRPr sz="1600" dirty="0" smtClean="0"/>
        </a:defPPr>
      </a:lstStyle>
    </a:txDef>
  </a:objectDefaults>
  <a:extraClrSchemeLst/>
  <a:extLst>
    <a:ext uri="{05A4C25C-085E-4340-85A3-A5531E510DB2}">
      <thm15:themeFamily xmlns:thm15="http://schemas.microsoft.com/office/thememl/2012/main" name="NLG template" id="{6CBB6850-84B0-2C43-9998-D9CF7300BA6F}" vid="{7DE8FC2C-BDFD-B44E-9EA7-F5140E2B6B07}"/>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60368</TotalTime>
  <Words>2045</Words>
  <Application>Microsoft Macintosh PowerPoint</Application>
  <PresentationFormat>On-screen Show (4:3)</PresentationFormat>
  <Paragraphs>121</Paragraphs>
  <Slides>8</Slides>
  <Notes>7</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8</vt:i4>
      </vt:variant>
    </vt:vector>
  </HeadingPairs>
  <TitlesOfParts>
    <vt:vector size="14" baseType="lpstr">
      <vt:lpstr>.AppleSystemUIFont</vt:lpstr>
      <vt:lpstr>Arial</vt:lpstr>
      <vt:lpstr>Arial Narrow</vt:lpstr>
      <vt:lpstr>Calibri</vt:lpstr>
      <vt:lpstr>Open Sans Light</vt:lpstr>
      <vt:lpstr>NLG</vt:lpstr>
      <vt:lpstr>Is It Time To Convert Your Term Policy?</vt:lpstr>
      <vt:lpstr>How Long Will You Need Life Insurance Protection For?</vt:lpstr>
      <vt:lpstr>How has your heath changed?</vt:lpstr>
      <vt:lpstr>Term Life as an Apartment &amp; Permanent Life as a House</vt:lpstr>
      <vt:lpstr>Solutions to Your Financial Puzzle</vt:lpstr>
      <vt:lpstr>Finding the Right Insurance for You</vt:lpstr>
      <vt:lpstr>Making the Switch is Easy</vt:lpstr>
      <vt:lpstr>Questions About Permanent Protection?</vt:lpstr>
    </vt:vector>
  </TitlesOfParts>
  <Company>National Life Group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ATTITUDE IS A LITTLE THING THAT MAKES A BIG DIFFERENCE</dc:title>
  <dc:creator>Lindsey Simanskas</dc:creator>
  <cp:lastModifiedBy>Johnson, Deanna</cp:lastModifiedBy>
  <cp:revision>1122</cp:revision>
  <cp:lastPrinted>2015-12-29T19:27:41Z</cp:lastPrinted>
  <dcterms:created xsi:type="dcterms:W3CDTF">2016-12-30T21:16:31Z</dcterms:created>
  <dcterms:modified xsi:type="dcterms:W3CDTF">2020-09-01T21:18:26Z</dcterms:modified>
</cp:coreProperties>
</file>